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Brad Rutter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 Jennings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Holzhauer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Buzzy Cohen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Soichiro Honda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Momofuku Ando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Konosuke Matsushita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Akio Morita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Lassie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Clifford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Spuds MacKenzie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Rabbit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Automobile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Banana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Convalescence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Hibernation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Acclimatization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Malingering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Jeopardy! contestant won 74 consecutive games in 2004?
[B] Ken Jennings
2. Who invented the instant noodles sold as Chicken Ramen in 1958?
[B] Momofuku Ando
3. Which of these fictional dogs is a member of the Griffin family in Family Guy?
[C] Brian
4. What is a Platano?
[D] Banana
5. What term means deliberately pretending to be ill to avoid a duty or gain an external benefit?
[D] Malingering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Jeopardy! contestant won 74 consecutive games in 2004?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invented the instant noodles sold as Chicken Ramen in 1958?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these fictional dogs is a member of the Griffin family in Family Guy?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a Platano?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term means deliberately pretending to be ill to avoid a duty or gain an external benefit?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