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Dirty Films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Blue Films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Lonely Films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Lonely Hearts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Andrew Upton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Andrew Johnson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Andrew Williams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Andrew Smith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Eowyn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Frodo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Galadriel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Arwen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Queen Anne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Queen Victoria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Queen Elizabeth II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Queen Elizabeth 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Meredith Logue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Marge Sherwood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Marge Sherwood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Meredith Logue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Arwen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Frodo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Eowyn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Galadriel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Daisy Miller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Daisy Duke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Daisy Fuller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Daisy Buchanan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Arwen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Frodo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Galadriel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Tauriel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Katharine Graham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Katherine Hepburn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Katharine Hepburn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Katharine Ross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Cate Blanchett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Cate Blanchett is an Australian actress known for her versatility and range, having won numerous awards for her performances in a variety of genres. She first gained international attention for her role as Queen Elizabeth I in the film Elizabeth (1998), and has since starred in notable films such as The Lord of the Rings trilogy, The Aviator, and Blue Jasmine, for which she won an Academy Award. In addition to her film work, Blanchett has also appeared on stage, receiving critical acclaim for her performances in plays such as A Streetcar Named Desire and The Present. She is also known for her activism and advocacy for various social and environmental causes.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did Cate Blanchett win an Academy Award for Best Actress?
[C] 2004
2. What is the name of Cate Blanchett's production company?
[A] Dirty Films
3. What is the name of Cate Blanchett's husband?
[A] Andrew Upton
4. What is the name of Cate Blanchett's character in the Lord of the Rings trilogy?
[C] Galadriel
5. What is the name of Cate Blanchett's character in the movie 'Elizabeth'?
[D] Queen Elizabeth I
6. What is the name of Cate Blanchett's character in the movie 'The Talented Mr. Ripley'?
[C] Marge Sherwood
7. What is the name of Cate Blanchett's character in the movie 'The Lord of the Rings: The Return of the King'?
[D] Galadriel
8. What is the name of Cate Blanchett's character in the movie 'The Curious Case of Benjamin Button'?
[C] Daisy Fuller
9. What is the name of Cate Blanchett's character in the movie 'The Hobbit: An Unexpected Journey'?
[D] Tauriel
10. What is the name of Cate Blanchett's character in the movie 'The Aviator'?
[B] Katherine Hepburn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did Cate Blanchett win an Academy Award for Best Actress?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Cate Blanchett's production company?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Cate Blanchett's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Cate Blanchett's character in the Lord of the Rings trilogy?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Cate Blanchett's character in the movie 'Elizabeth'?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Cate Blanchett's character in the movie 'The Talented Mr. Ripley'?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Cate Blanchett's character in the movie 'The Lord of the Rings: The Return of the King'?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Cate Blanchett's character in the movie 'The Curious Case of Benjamin Button'?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Cate Blanchett's character in the movie 'The Hobbit: An Unexpected Journey'?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Cate Blanchett's character in the movie 'The Aviator'?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