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Harvard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Yale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Brown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Vassar College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Adam Johnson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Adam Smith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Adam Jones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Adam Shulman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Kat Stratford in 10 Things I Hate About You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Fantine in Les Miserables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Princess Mia in The Princess Diaries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Rachel in The Devil Wears Prada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Princess Mia in The Princess Diaries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Kat Stratford in 10 Things I Hate About You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Fantine in Les Miserables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Rachel in The Devil Wears Prada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Anne Marie Hathaway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Anne Katherine Hathaway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Anne Elizabeth Hathaway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Anne Jacqueline Hathaway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Elizabeth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Jacqueline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Katherine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Libra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Gemini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Pisces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Aquarius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Anne Hathaway!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Anne Hathaway Quiz is a great way to test your knowledge of the actress and her career. It is also a great way to learn more about her life and accomplishments. The quiz covers a wide range of topics, from her early life and career to her more recent roles. It is a great way to get to know Anne Hathaway better and to learn more about her life and career. Additionally, taking the quiz is a great way to challenge yourself and to see how much you know about the actress. It is also a great way to stay up to date on her latest projects and to stay informed about her career. Taking the Anne Hathaway Quiz is a great way to stay informed and to learn more about the actress.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Anne Hathaway's alma mater?
[D] Vassar College
2. What is Anne Hathaway's husband's name?
[D] Adam Shulman
3. What year was Anne Hathaway born?
[B] 1982
4. What is Anne Hathaway's first major film role?
[A] Kat Stratford in 10 Things I Hate About You
5. What is Anne Hathaway's Oscar-winning role in 2013?
[C] Fantine in Les Miserables
6. What is Anne Hathaway's full name?
[D] Anne Jacqueline Hathaway
7. What is Anne Hathaway's middle name?
[C] Jacqueline
8. What is Anne Hathaway's star sign?
[D] Aquarius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Anne Hathaway's alma mater?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Anne Hathaway's husband's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year was Anne Hathaway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Anne Hathaway's first major film role?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Anne Hathaway's Oscar-winning role in 2013?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Anne Hathaway's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Anne Hathaway's middle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Anne Hathaway's star sign?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