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Brisbane Heat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Sydney Sixers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Melbourne Stars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Perth Scorchers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7/25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5/20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6/21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4/26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6/18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5/14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Loughborough Lightning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Yorkshire Diamonds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Southern Vipers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Western Storm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Anisa Mohammed: Twinny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Anisa Mohammed quiz can be a great way to test your knowledge about one of the most successful cricketers from the West Indies. Anisa Mohammed is a legendary cricketer who has made significant contributions to the sport, and this quiz can help you learn more about her career, achievements, and personal life. By taking this quiz, you can also improve your understanding of cricket and its rules, as well as gain insights into the challenges and opportunities faced by female cricketers. Additionally, this quiz can be a fun and engaging way to spend your time, whether you are a cricket enthusiast or just looking for a new challenge. Overall, taking this Anisa Mohammed quiz can be a great way to learn more about one of the most inspiring and accomplished cricketers of our time, while also testing your knowledge and skills. So, if you are interested in cricket or simply want to expand your horizons, give this quiz a try and see how much you know about Anisa Mohammed!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Anisa Mohammed's highest score in ODIs?
[C] 55
2. Which team did Anisa Mohammed play for in the Women's Big Bash League?
[B] Sydney Sixers
3. What is Anisa Mohammed's highest wicket-taking season in the Women's Big Bash League?
[C] 20
4. How many times has Anisa Mohammed won the ICC Women's World Cup?
[C] 1
5. What is Anisa Mohammed's best bowling figures in ODIs?
[C] 6/21
6. What is Anisa Mohammed's best bowling figures in T20Is?
[C] 5/14
7. How many times has Anisa Mohammed won the Women's T20 World Cup?
[A] 2
8. How many wickets has Anisa Mohammed taken in T20Is?
[D] 80
9. In which year was Anisa Mohammed born?
[D] 1988
10. Which team did Anisa Mohammed play for in the Women's Cricket Super League?
[A] Loughborough Lightning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Anisa Mohammed's highest score in ODIs?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team did Anisa Mohammed play for in the Women's Big Bash League?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Anisa Mohammed's highest wicket-taking season in the Women's Big Bash League?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times has Anisa Mohammed won the ICC Women's World Cup?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Anisa Mohammed's best bowling figures in ODIs?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Anisa Mohammed's best bowling figures in T20Is?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times has Anisa Mohammed won the Women's T20 World Cup?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many wickets has Anisa Mohammed taken in T20Is?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year was Anisa Mohammed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team did Anisa Mohammed play for in the Women's Cricket Super League?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