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Wolfgang Amadeus Mozart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Johann Sebastian Bach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Ludwig van Beethoven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Paul Dukas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Gandalf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Dumbledore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Merlin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Yen Sid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Daisy Duck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Donald Duck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Goofy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Mickey Mouse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Philadelphia Orchestra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London Symphony Orchestra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Vienna Philharmonic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Berlin Philharmonic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Dance of the Hours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Rite of Spring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Sorcerer's Apprentice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Nutcracker Suite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Dance of the Hours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Nutcracker Suite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Rite of Spring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Sorcerer's Apprentice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Fungus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Mushu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Hop 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Goofy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Donald Duck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Mickey Mouse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Dance of the Hours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Rite of Spring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Nutcracker Suite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Sorcerer's Apprentice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Fantasia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Fantasia is a 1940 animated film produced by Walt Disney. It consists of eight animated segments set to classical music pieces conducted by Leopold Stokowski. The segments include abstract animation, a retelling of The Sorcerer's Apprentice, and depictions of mythical creatures such as centaurs and unicorns. The film was a departure from Disney's usual narrative-driven films and was intended to be a highbrow artistic endeavor. It received mixed reviews upon release but has since become a cult classic and is considered a landmark in animation history. The film has been re-released several times and has inspired a sequel and a live concert series.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composer wrote the music for The Sorcerer's Apprentice segment in Fantasia?
[D] Paul Dukas
2. What is the name of the powerful sorcerer in Fantasia?
[D] Yen Sid
3. Who is Yen Sid's apprentice in The Sorcerer's Apprentice segment?
[D] Mickey Mouse
4. In which city does Fantasia take place?
[D] New York City
5. Which famous orchestra performs the music in Fantasia?
[A] The Philadelphia Orchestra
6. What is the name of the segment featuring a family of whales?
[B] The Rite of Spring
7. What is the name of the famous scene in Fantasia featuring dancing hippos and alligators?
[A] Dance of the Hours
8. Who is the small mushroom who appears in the Nutcracker Suite segment in Fantasia?
[D] Hop Low
9. Who is the main character in The Sorcerer's Apprentice segment?
[D] Mickey Mouse
10. What is the name of the segment featuring dancing mushrooms?
[A] Dance of the Hours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composer wrote the music for The Sorcerer's Apprentice segment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powerful sorcerer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Yen Sid's apprentice in The Sorcerer's Apprentice segment?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city does Fantasia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famous orchestra performs the music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segment featuring a family of whales?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famous scene in Fantasia featuring dancing hippos and alligators?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small mushroom who appears in the Nutcracker Suite segment in Fantasia?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is the main character in The Sorcerer's Apprentice segment?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segment featuring dancing mushrooms?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