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Gekko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Catboy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Night Ninja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Jolly Roger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Spanner of the Skies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Pearl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Hispaniola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PJ Robot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Catboy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Gekko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fight crime and save the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go to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play a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take a nap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submarine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Romeo, Luna Girl, and Night Ninja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Catboy, Owlette, and Gekko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Superman, Batman, and Wonder 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PJ, Masks, and Nighttime Heroes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Gekko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Owlette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Catboy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Gekko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Catboy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PJ Crystal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golden crown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magic compass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silver flute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lunchtime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morning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afternoon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PJ Masks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PJ Masks is a popular animated TV show that follows the adventures of three young friends, Connor, Amaya, and Greg, who transform into superheroes at night to fight crime and protect their city. Each character has their unique powers and abilities, and they work together to solve mysteries and stop villains. The show is targeted towards preschoolers and promotes teamwork, problem-solving, and positive values. PJ Masks has been praised for its engaging storytelling, colorful animation, and catchy theme song. It has also spawned a successful line of merchandise, including toys, books, and clothing.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PJ Mask has the ability to climb walls?
[A] Gekko
2. What is the pirate ship introduced in Season 5 of PJ Masks called?
[B] Spanner of the Skies
3. Which PJ Mask has super strength?
[C] Gekko
4. Why do the PJ Masks transform into their superhero alter egos?
[A] To fight crime and save the day
5. What form does the PJ Masks’ original headquarters take?
[D] A tower
6. What are the names of the three main characters in PJ Masks?
[B] Catboy, Owlette, and Gekko
7. Which original PJ Masks hero is known for Super Cat Speed?
[D] Catboy
8. Which PJ Mask has the ability to fly?
[D] Owlette
9. What object does Night Ninja try to steal powers from in the PJ Masks episode Ninja Power Up?
[A] The PJ Crystal
10. When do the PJ Masks transform into their superhero alter egos?
[C] At night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PJ Mask has the ability to climb walls?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pirate ship introduced in Season 5 of PJ Masks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PJ Mask has super strength?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 the PJ Masks transform into their superhero alter egos?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form does the PJ Masks’ original headquarters take?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are the names of the three main characters in PJ Masks?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original PJ Masks hero is known for Super Cat Speed?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PJ Mask has the ability to fly?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object does Night Ninja try to steal powers from in the PJ Masks episode Ninja Power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 the PJ Masks transform into their superhero alter egos?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