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Godfather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Carlito's 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Serpico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Insider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Serpico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Devil’s Advocate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Looking for Richard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Local Stigmatic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Chinese Coffee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Wilde Salomé</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Juilliard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Actors Studio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School of Drama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University Tisch School of the Arts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Any Given Sunday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Insider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Donnie Brasco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USA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 USA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 USA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Does a Tiger Wear a Necktie?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Buffalo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Basic Training of Pavlo Hummel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Glengarry Glen Ross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Scent of a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Dog Day Afternoon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Scarface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Godfather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 Pacino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 Pacino, born April 25, 1940, is an iconic American actor and filmmaker. With a career spanning over five decades, he has received numerous accolades, including an Academy Award, two Tony Awards, and two Primetime Emmy Awards. Known for his intense acting style, Pacino gained fame for his roles in "The Godfather" trilogy, "Scarface," and "Serpico." He has also excelled in stage performances, such as "The Basic Training of Pavlo Hummel" and "The Merchant of Venice." A versatile actor, Pacino continues to captivate audiences with his powerful presence and memorable performances.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movie did Al Pacino play the character Michael Corleone?
[A] The Godfather
2. By the time of his 2020 nomination for The Irishman, how many Academy Awards had Al Pacino won?
[A] 1
3. Which of these movies earned Al Pacino a Golden Globe nomination?
[C] Serpico
4. In which film directed by Al Pacino does he play struggling writer Harry Levine?
[C] Chinese Coffee
5. At which New York institution did Al Pacino study acting with Lee Strasberg?
[B] The Actors Studio
6. Al Pacino starred alongside Robert De Niro in which 1995 crime film?
[C] Heat
7. Where was Al Pacino born?
[D] New York City, USA
8. After the birth of his son Roman in June 2023, how many children did Al Pacino have?
[B] 4
9. Which play marked Al Pacino's Broadway debut?
[A] Does a Tiger Wear a Necktie?
10. Which film earned Al Pacino his first Academy Award for Best Actor?
[A] Scent of a Woman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movie did Al Pacino play the character Michael Corleone?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By the time of his 2020 nomination for The Irishman, how many Academy Awards had Al Pacino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movies earned Al Pacino a Golden Globe nomination?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film directed by Al Pacino does he play struggling writer Harry Levine?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At which New York institution did Al Pacino study acting with Lee Strasberg?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Al Pacino starred alongside Robert De Niro in which 1995 crime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was Al Pacino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After the birth of his son Roman in June 2023, how many children did Al Pacino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play marked Al Pacino's Broadway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film earned Al Pacino his first Academy Award for Best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