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Ukemi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Randori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Shushin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Sensei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Kimono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Hakama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Obi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Kimono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Hakama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Randori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Kuzushi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Shiai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Kuzushi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Tsukuri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Osae-komi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Kuzushi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Shiai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Randori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Kansetsu-waza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Nage-waza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Shime-waza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Ukemi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Sensei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Shushin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Judo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Judo Olympic Sports Quiz can be beneficial for several reasons. Firstly, it can help you understand the fundamental concepts and rules of Judo, which is an Olympic sport. This knowledge can be useful if you are a Judo athlete or a fan of the sport. Secondly, taking the quiz can help you improve your memory and retention skills as you try to recall the various terms and rules associated with Judo. Thirdly, it can be a fun and engaging way to learn about a new sport and challenge yourself intellectually. Finally, having a good understanding of the terms and rules of Judo can help you appreciate the sport better and enjoy watching it more. Overall, taking the Terms and Rules for Judo Olympic Sports Quiz can be a valuable learning experience that can benefit you in many ways.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Judo throw called?
[A] Nage
2. What is a Judo coach known as?
[C] Sensei
3. What is the Japanese term for a Judo uniform?
[B] Gi
4. What is a Judo belt known as?
[A] Obi
5. What do you call a Judo competition?
[C] Shiai
6. What term is used for a Judo hold?
[D] Osae-komi
7. How do you refer to a Judo sparring session?
[C] Randori
8. What is the term for a Judo submission technique?
[C] Shime-waza
9. How do you address a Judo referee?
[C] Shushin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Judo throw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Judo coach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Japanese term for a Judo uniform?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Judo belt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do you call a Judo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term is used for a Judo hold?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you refer to a Judo sparring session?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term for a Judo submission technique?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you address a Judo referee?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