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Lieutenant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General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Field Marshal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Colonel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November 19, 1952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November 19, 1954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November 19, 1958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November 19, 1956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1977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Anwar Sadat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Gamal Abdel Nasser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Hosni Mubarak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Abdel Fattah el-Sisi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Cairo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Alexandria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Luxor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Aswan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President of Egypt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Prime Minister of Egypt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Supreme Leader of Egypt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Commander-in-Chief of Egypt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Christianity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Islam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Hinduism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Judaism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Military Academy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Engineering School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Medical School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Law School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Naglaa Ali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Naglaa Mahmoud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Entissar Mohamed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Entissar Amer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Abdel Fattah el-Sisi, President of Egypt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Abdel Fattah el-Sisi (President of Egypt) Quiz is a great way to learn more about the current president of Egypt and his policies. It can help you gain a better understanding of the political and economic situation in Egypt, as well as the challenges and opportunities facing the country. Additionally, the quiz can help you gain a better understanding of the president's background and his views on various issues. By taking the quiz, you can gain a better understanding of the current state of affairs in Egypt and the president's role in it. Furthermore, the quiz can help you gain a better understanding of the president's policies and how they may affect the country in the future. Taking the quiz can help you gain a better understanding of the current president of Egypt and his policies, and can help you make more informed decisions about the country.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year did Abdel Fattah el-Sisi become President of Egypt?
[D] 2014
2. What is Abdel Fattah el-Sisi's military rank?
[C] Field Marshal
3. What is Abdel Fattah el-Sisi's birthdate?
[B] November 19, 1954
4. In which year did Abdel Fattah el-Sisi graduate from the Egyptian Military Academy?
[A] 1977
5. Which of these men became president of Egypt in 2014?
[D] Abdel Fattah el-Sisi
6. In which Egyptian city was Abdel Fattah el-Sisi born?
[A] Cairo
7. What is Abdel Fattah el-Sisi's official title?
[A] President of Egypt
8. What is Abdel Fattah el-Sisi's religion?
[B] Islam
9. What is Abdel Fattah el-Sisi's educational background?
[A] Military Academy
10. What is Abdel Fattah el-Sisi's wife's name?
[D] Entissar Amer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year did Abdel Fattah el-Sisi become President of Egypt?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Abdel Fattah el-Sisi's military rank?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Abdel Fattah el-Sisi's birthdate?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which year did Abdel Fattah el-Sisi graduate from the Egyptian Military Academy?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men became president of Egypt in 2014?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which Egyptian city was Abdel Fattah el-Sisi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Abdel Fattah el-Sisi's official title?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Abdel Fattah el-Sisi's religion?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Abdel Fattah el-Sisi's educational background?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Abdel Fattah el-Sisi's wife's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