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Long snout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Spines on fins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Leaps out of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Bioluminescent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 rivers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Deep sea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Sandy beaches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 temperature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Ocean currents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Seasonal changes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lunar cycle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Small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High tides during new or full moons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Presence of predators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Seasonal changes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Warm water temperatures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During high tides in the afternoon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During high tides at 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During low tides in the morning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During low tides at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Zooplankton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Copepods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Phytoplankton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Algae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Leopard sharks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Dolphins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Whale sharks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Manatees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to 25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to 15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 to 6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to 35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Mediterranean Sea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Coast of North America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Pacific Coast of North America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Grunion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Grunion are small, silvery fish found along the coast of California and Baja California, Mexico. They belong to the Atherinopsidae family and are scientifically known as Leuresthes tenuis. Grunion are unique for their remarkable spawning behavior, where they ride high tides onto sandy beaches to lay eggs during full and new moons from March to August. Males wrap around females to fertilize the eggs externally, which are then buried in the sand. After about 10 days, the eggs hatch, and the young grunion return to the ocean. Grunion are an important food source for various marine predators and are also popular among recreational fishers.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unique feature of Grunion?
[C] Leaps out of water
2. What type of habitat do Grunions prefer?
[D] Sandy beaches
3. What triggers grunion spawning?
[D] The lunar cycle
4. What do Grunions primarily eat?
[D] Plankton
5. What triggers Grunions to come ashore for reproduction?
[A] High tides during new or full moons
6. When do grunions typically spawn?
[B] During high tides at night
7. Which of the following is not a part of Grunion's diet?
[D] Algae
8. What marine predator is known to eat grunions?
[A] Leopard sharks
9. What is the typical size of a Grunion?
[C] 5 to 6 inches
10. Where do Grunions primarily live?
[C] Pacific Coast of North America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unique feature of Grunion?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habitat do Grunions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triggers grunion spawning?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do Grunions primarily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triggers Grunions to come ashore for reproduction?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do grunions typically spawn?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following is not a part of Grunion's diet?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marine predator is known to eat grunions?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typical size of a Grunion?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 Grunions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