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1959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1846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1787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Iowa Corn Song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Home on the Range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Iowa Fight Song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Song of Iowa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Sunflower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Goldfinch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Wild Prairie Rose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S. Truman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Herbert Hoover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Abraham Lincoln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Bald Eagle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Pelican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 Goldfinch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Our liberties we prize and our rights we will maintain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Labor Conquers All Things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Equality before the law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With God, all things are possible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Southwestern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Southeastern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Northeastern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Midwestern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Cedar Rapids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Des Moines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Sioux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Davenport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 Moines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Sioux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Davenport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Cedar Rapids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Ansel Briggs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Samuel Kirkwood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Chet Culver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Terry Branstad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Iowa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Iowa by trying this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was Iowa admitted into the union?
[C] 1846
2. What is the state song of Iowa?
[D] The Song of Iowa
3. What is the state flower of Iowa?
[C] Wild Prairie Rose
4. Which of these United States President was born in Iowa?
[B] Herbert Hoover
5. What is the state bird of Iowa?
[D] American Goldfinch
6. What is the state motto of Iowa?
[A] Our liberties we prize and our rights we will maintain
7. In which region is the state of Iowa located in?
[D] Midwestern
8. What is the largest city in Iowa?
[B] Des Moines
9. What is the capital of Iowa?
[A] Des Moines
10. Who was the first governor of Iowa?
[A] Ansel Briggs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was Iowa admitted into the union?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state song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state flower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United States President was born in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state bird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state motto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which region is the state of Iowa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largest city in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was the first governor of Iowa?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