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Blue, green, and red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Yellow, blue, and pink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Green, pink, and purple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Red, orange, and yellow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Andes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Alps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Himalayas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Rocky Mountains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process of water vapor turning into liquid water on a surface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process of liquid water turning into water vapor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process of water vapor turning into liquid water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None of the above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Kalahari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Arabian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Sahara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Gobi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Heroes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X-Files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Dark Angel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Stranger Things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Gases, Solids, and Liquids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Plasma, Liquid, and Solid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Plasma, Solids, and Gases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Solid, Liquid, and Gas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Mount McKinley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Mount Rainier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Mount Everest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Mount St Helens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48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54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52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50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Altered Carbon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Survivor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Lost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Island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Thomas Jefferson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George Washington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John Adams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James Madison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Fun Trivia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A Fun Trivia game that is continuously  updated.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are the three primary colors of light?
[A] Blue, green, and red
2. Which of the following mountain ranges is found in the United States?
[D] Rocky Mountains
3. Which of the following best describes condensation?
[A] The process of water vapor turning into liquid water on a surface
4. What is the world’s largest desert?
[C] Sahara
5. What is the science fiction TV show of FBI agents who investigate cases involving people with superhuman abilities?
[B] X-Files
6. What are the three states of matter?
[D] Solid, Liquid, and Gas
7. What is the tallest mountain in the United States?
[A] Mount McKinley
8. How many states are in the United States of America?
[D] 50
9. What is the TV show of a group of survivors who are stranded on a remote island after their plane crashes?
[C] Lost
10. Who was the first president of the United States?
[B] George Washington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are the three primary colors of light?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Which of the following mountain ranges is found in the United States?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Which of the following best describes condensation?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world’s largest desert?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the science fiction TV show of FBI agents who investigate cases involving people with superhuman abilities?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are the three states of matter?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the tallest mountain in the United States?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How many states are in the United States of America?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the TV show of a group of survivors who are stranded on a remote island after their plane crashes?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Who was the first president of the United States?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