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Florida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Susan did not want any female ushers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Elaine misremembers Susan's name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Elaine was George's ex girlfriend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Elaine does not get them a wedding gift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 Bruns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Randolph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Richards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Jason Alexander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Jason Alexander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Randolph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 Bruns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Richards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someone cutting in the line before him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the soup being too hot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About having to wait in line for a long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Not receiving bread with his meal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 Mets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Boston Red Sox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 Yankees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Philadelphia Phillies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Sienfeld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game show about Sienfeld which stars Jerry Sienfeld and his life as a stand up comedian in New York city. Often described as "a show about nothing"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do Seinfeld's parents live
[A] Florida
2. Why does Susan decline Elaine's demand to be a usher at her and George's wedding
[A] Susan did not want any female ushers
3. Who plays the role of Cosmo Kramer
[C] Michael Richards
4. Who plays the role of George Costanza
[A] Jason Alexander
5. In the Soup Nazi episode, what does George complain about
[D] Not receiving bread with his meal
6. George eventually gets a job as Assistant to the Traveling Secretary for which professional baseball team
[C] New York Yankees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do Seinfeld's parents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Why does Susan decline Elaine's demand to be a usher at her and George's wedding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plays the role of Cosmo Kramer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plays the role of George Costanza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the Soup Nazi episode, what does George complain about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George eventually gets a job as Assistant to the Traveling Secretary for which professional baseball team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