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Elizabeth Reaser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Mckenna Grace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Victoria Pedretti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Kate Siegel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Green Room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Red Room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Yellow Room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Blue Room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Smiths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Browns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Crains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Johnsons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Touch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Two Storms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Bent-Neck Lady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Silence Lay Steadily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Haunting of Hill 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Ghosts of Hill 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Mysteries of Hill House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Secrets of Hill 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Niravil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Niravex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Nirvana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Niravam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Twin Thing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Open Casket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Witness Marks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Eulogy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Montague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Hill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 Fisher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 Crane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Oliver Jackson-Cohen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Michiel Huisman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Henry Thomas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Timothy Hutton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Brown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Dudley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Johnson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Haunting of Hill House: Can You Survive the Night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Haunting of Hill House is a Netflix original series that follows the story of the Crain family, who move into a haunted mansion called Hill House. The show is a mix of horror, drama, and mystery, and is based on the novel of the same name by Shirley Jackson. The series is known for its intricate storytelling, non-linear narrative, and strong performances by the cast. It explores themes of family, trauma, and the supernatural, and has been praised for its cinematography and production design. The show has been renewed for a second season, which will feature a new story and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plays the role of Theo Crain, the middle Crain sibling?
[D] Kate Siegel
2. What is the room in Hill House that is always locked called?
[B] The Red Room
3. Which family moves into Hill House?
[C] The Crains
4. What is the name of the episode that focuses on Shirley?
[A] Touch
5. What book does Hugh Crain write about Hill House?
[A] The Haunting of Hill House
6. Which drug does Luke become addicted to?
[D] Niravam
7. What is the name of the episode that focuses on Luke?
[A] The Twin Thing
8. Who is the therapist that the Crain siblings see as adults?
[A] Dr. Montague
9. Who plays the role of Hugh Crain, the father of the Crain family?
[C] Henry Thomas
10. Who is the caretaker of Hill House?
[C] Mr. Dudley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plays the role of Theo Crain, the middle Crain sibling?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room in Hill House that is always locked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family moves into Hill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episode that focuses on Shirley?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book does Hugh Crain write about Hill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drug does Luke become addicted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episode that focuses on Luke?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therapist that the Crain siblings see as adults?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plays the role of Hugh Crain, the father of the Crain family?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caretaker of Hill House?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