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Islamabad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Teheran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Baghdad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Kabul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Jakarta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Kuala Lumpur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Malacca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Bangkok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Bogota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Buenos Aires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Managua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Salvador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Santiago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Jose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Juan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Santo Domingo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Salvador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Jose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Santiago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 Paz &amp; Sucre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Salvador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Guatemala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Cairo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Tunis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Rabat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Algiers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Luanda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Lusaka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Gaborone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Windhoek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Santiago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Jose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Salvador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Santo Domingo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Kabool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Rajsahi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Dhaka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Country Capitals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As a kid, did you enjoy spinning the globe and looking up countries and their capitals. If so, then this game show is definitely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capital of Afghanistan?
[D] Kabul
2. Name the capital of Malaysia
[B] Kuala Lumpur
3. Name the capital of Colombia
[B] Bogota
4. Name the capital of Puerto Rico
[D] San Juan
5. Republica Dominicana's capital is
[A] Santo Domingo
6. The capital of Guatemala is
[C] Guatemala City
7. What is the capital of Algeria?
[D] Algiers
8. What is the capital of Angola?
[A] Luanda
9. The capital of Chile is
[A] Santiago
10. What is the capital of Bangladesh?
[D] Dhaka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capital of Afghanistan?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Name the capital of Malaysia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Name the capital of Colombia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Name the capital of Puerto Rico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Republica Dominicana's capital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capital of Guatemala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capital of Algeria?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capital of Angola?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capital of Chile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capital of Bangladesh?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