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are completely silent mammals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can vocalize only while flying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vocalize only during hibernation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vocalize both on land and in 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Hippopotamus amphibia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Hippopotamus amphibian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Hippopotamus amphibius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Hippopotamus amphibious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5-10 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10-15 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 and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Jungles and rainforests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 and grasslands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Rivers, lakes, and swamps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60–70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90–100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stop growing before birth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grow only after age thirty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continue growing throughout its life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are shed every winter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 and small animals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Fruits and vegetables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 and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Grasses and aquatic plants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pounds (14 kilograms)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3,000 pounds (1,400 kilograms)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30,000 pounds (14,000 kilograms)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300 pounds (140 kilograms)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Hippos?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Hippopotamus Quiz is a great way to learn more about these fascinating animals. Hippos are one of the most interesting creatures in the animal kingdom, and the quiz can help you gain a better understanding of their behavior, diet, and habitat. By taking the quiz, you can also learn about the different species of hippos, their physical characteristics, and their social behavior. Additionally, the quiz can help you understand the threats that hippos face in the wild, such as poaching and habitat destruction. Taking the quiz can also help you appreciate the importance of conservation efforts to protect these animals. By taking the quiz, you can gain a better understanding of the hippo and its place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statement describes hippo vocalizations?
[D] They vocalize both on land and in water
2. What is the scientific name for a hippopotamus?
[C] Hippopotamus amphibius
3. What is the average size of a hippopotamus?
[B] 10-15 ft
4. What is the average habitat of a hippopotamus?
[D] Rivers, lakes, and swamps
5. According to San Diego Zoo Wildlife Alliance, what is the average lifespan of a hippo in the wilderness?
[D] 25–30 years
6. How do a hippo’s canine and incisor teeth grow?
[C] They continue growing throughout its life
7. What is the average number of young a hippopotamus can have?
[C] 1-2
8. What is the average diet of a hippopotamus?
[D] Grasses and aquatic plants
9. According to San Diego Zoo Wildlife Alliance, what is the approximate average weight of an adult female hippo?
[B] 3,000 pounds (1,400 kilograms)
10. What is the average gestation period of a hippopotamus?
[C] 8 months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statement describes hippo vocalizations?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scientific name for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size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habitat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According to San Diego Zoo Wildlife Alliance, what is the average lifespan of a hippo in the wilderness?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 a hippo’s canine and incisor teeth grow?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number of young a hippopotamus can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diet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According to San Diego Zoo Wildlife Alliance, what is the approximate average weight of an adult female hippo?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gestation period of a hippopotamus?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