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Savannah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Amazon Rainforest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Koki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Aviva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Aviva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Jimmy 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Kangaroo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Pangolin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Sloth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Dabio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Zach Varmitech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Donita Donata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Gourmand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Komodo Dragon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Cheetah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Peregrine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Aviva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Jimmy 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Koki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Aviva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Gourmand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Dabio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Rhino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Jaguar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Tortuga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Wild Kratts: Animal adventures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Wild Kratts is an educational children's television show that follows the adventures of two brothers, Chris and Martin Kratt, as they explore the animal kingdom and learn about the creatures that inhabit it. Using their Creature Power Suits, the brothers can transform into any animal they choose, allowing them to experience the world from a new perspective. Along the way, they encounter various challenges and obstacles, which they must overcome using their knowledge of science and the natural world. The show is known for its engaging storytelling, colorful animation, and educational content, making it a popular choice for parents and educators alike.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Wild Kratts' favorite place to explore?
[C] Amazon Rainforest
2. What is the name of the main character in Wild Kratts?
[C] Chris
3. What is the name of the Wild Kratts' communication expert?
[D] Koki
4. What is the name of the Wild Kratts' favorite creature to study?
[C] Pangolin
5. What is the name of the Wild Kratts' arch-nemesis?
[B] Zach Varmitech
6. What is the name of the Wild Kratts' favorite creature power suit?
[C] Cheetah
7. What is the name of the Wild Kratts' technology expert?
[B] Aviva
8. What is the name of the Wild Kratts' resident comedian?
[D] Martin
9. What is the name of the Wild Kratts' animal friend who helps them on their adventures?
[C] Nubs
10. What is the name of the Wild Kratts' vehicle?
[D] Tortuga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Wild Kratts' favorite place to explore?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main character in Wild Kratts?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Wild Kratts' communication expert?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Wild Kratts' favorite creature to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Wild Kratts' arch-nemesis?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Wild Kratts' favorite creature power suit?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Wild Kratts' technology expert?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Wild Kratts' resident comedian?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Wild Kratts' animal friend who helps them on their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Wild Kratts' vehicle?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