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Ernesto Guevara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Juan Joya Borga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Gabriel Garcia Marquez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Jesus Quintero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Mr. Bean in Room 426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Back to School Mr. Bean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Trouble with Mr. Bean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Mr. Bean Goes to Town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Who-Cares Griffin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Neil Griffin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Megan Griffin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Megatron Griffin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Ice Style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Shadow Style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Particle Style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Any Doujutsu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Lordgenome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Kingloname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King Loname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Lord Genome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 Unearthly Child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Aztecs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Daleks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Edge of Destruction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Never allow family to stand in the way of opportunity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Greed is Eternal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Once you have their money, you never give it back.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Never place friendship above profit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Jake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Jeremy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Look into sky and yell loudly in mourning.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Shoot into space in a torpedo casing.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Split the deceased's earnings between bloodkin.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Kiss the jagged forehead before burial.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Jerome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Drew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TV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TV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real name of the famous spanish humorist, El Risitas?
[B] Juan Joya Borga
2. What episode of "Mr. Bean" saw him trying to prevent people from seeing him naked?
[A] Mr. Bean in Room 426
3. What is Meg's full name in "Family Guy"?
[D] Megatron Griffin
4. In Naruto: Shippuden, which of the following elements is a "Kekkei Tōta?"
[C] Particle Style
5. In the show "Tengen Toppa Gurren Lagann" what is the name of the character who force everyone to live underground?
[A] Lordgenome
6. What was the name of the the first episode of Doctor Who to air in 1963?
[A] An Unearthly Child
7. In "Star Trek", what is the Ferengi's First Rule of Acquisition?
[C] Once you have their money, you never give it back.
8. In Two and a Half Men, what is Alan Harper's son's name?
[A] Jake
9. In "Star Trek", what is the Klingon death ritual?
[A] Look into sky and yell loudly in mourning.
10. What is the name of Chris's brother in "Everybody Hates Chris"?
[D] Drew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real name of the famous spanish humorist, El Risitas?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episode of "Mr. Bean" saw him trying to prevent people from seeing him naked?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Meg's full name in "Family Guy"?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Naruto: Shippuden, which of the following elements is a "Kekkei Tōta?"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the show "Tengen Toppa Gurren Lagann" what is the name of the character who force everyone to live underground?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the the first episode of Doctor Who to air in 1963?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"Star Trek", what is the Ferengi's First Rule of Acquisition?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Two and a Half Men, what is Alan Harper's son's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"Star Trek", what is the Klingon death ritual?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Chris's brother in "Everybody Hates Chris"?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