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come to life and talk to him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doesn't communicate with them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writes messages to them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imagines their voices in his head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Williams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Alan Menken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Hans Zimmer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Horner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Frollo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Esmeralda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Quasimodo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Phoebus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Esmeralda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Fleur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Aurora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Phoebus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Quasimodo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Frollo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Esmeralda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Judge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Merchant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Phoebus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Paul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Quasimodo saves Esmeralda and they live happily ever after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ending is left open to interpretation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Everyone dies in a tragic ending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Frollo is defeated and Quasimodo becomes the new leader of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Hunchback of Notre Dame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Hunchback of Notre Dame is a 1996 Disney animated musical film based on the Victor Hugo novel of the same name. The film tells the story of Quasimodo, a deformed bell-ringer who lives in the bell tower of Notre Dame Cathedral in Paris. He falls in love with a beautiful gypsy named Esmeralda, who is being pursued by the evil Judge Claude Frollo. The film explores themes of love, acceptance, and prejudice, and features memorable songs such as "Out There" and "Hellfire". The film received mixed reviews upon its release but has since gained a cult following.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does Quasimodo communicate with the gargoyles?
[D] He imagines their voices in his head
2. Which famous composer wrote the music for the movie?
[B] Alan Menken
3. Who is the villain in the movie?
[A] Frollo
4. What is the name of the gypsy girl who befriends Quasimodo in The Hunchback of Notre Dame?
[A] Esmeralda
5. In which city is The Hunchback of Notre Dame set?
[B] Paris
6. What is the name of the protagonist in The Hunchback of Notre Dame?
[B] Quasimodo
7. What is the occupation of the villain, Frollo, in The Hunchback of Notre Dame?
[B] Judge
8. What is the name of the captain of the guard who falls in love with Esmeralda?
[B] Phoebus
9. Where does the story take place?
[A] Paris
10. How does the movie The Hunchback of Notre Dame end?
[A] Quasimodo saves Esmeralda and they live happily ever after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does Quasimodo communicate with the gargoyles?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composer wrote the music for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villain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gypsy girl who befriends Quasimodo in The Hunchback of Notre Dame?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city is The Hunchback of Notre Dame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protagonist in The Hunchback of Notre Dame?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occupation of the villain, Frollo, in The Hunchback of Notre Dame?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captain of the guard who falls in love with Esmeralda?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the story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does the movie The Hunchback of Notre Dame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