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Shannon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Vincent Piazza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Steve Buscemi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Pitt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Simon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Vince Gilligan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Terence Winter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Chase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 Edgar Hoover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Nelson Van Alden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 Capone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Eliot 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Lucky Luciano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Bumpy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Nucky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Chalky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 Thompson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Jimmy Darmody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 Harrow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Chalky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 True-Frost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Letscher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 Cancelmi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Steve Buscemi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Margaret Schroeder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Lucy Danziger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Gillian Darmody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Esther Randolph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Nucky Thompson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Lucky Luciano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 Capone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Arnold Rothstein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Bonnie Parker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Dillinger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 Capone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Baby Face Nelson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Boardwalk Empire: Atlantic City's Infamous Gangsters and Bootleggers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Boardwalk Empire is an American period crime drama television series set in Atlantic City, New Jersey during the Prohibition era. The show premiered on HBO in 2010 and ran for five seasons until 2014. It was created by Terence Winter and produced by Martin Scorsese. The series follows the life of Enoch "Nucky" Thompson, a corrupt politician and gangster who controls the city's bootlegging and gambling industries. The show features a large ensemble cast, including Steve Buscemi, Kelly Macdonald, Michael Shannon, and Michael K. Williams. It received critical acclaim for its writing, acting, and production design, winning multiple Emmy and Golden Globe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actor played the role of Nucky Thompson?
[C] Steve Buscemi
2. Who created the television series Boardwalk Empire?
[C] Terence Winter
3. Which Prohibition agent investigates Nucky Thompson in Boardwalk Empire’s early seasons?
[B] Nelson Van Alden
4. What is the name of the African-American gangster who works with Nucky Thompson?
[D] Chalky White
5. What is the name of Nucky Thompson's protégé who becomes a gangster?
[B] Jimmy Darmody
6. Who plays Eliot Ness in Boardwalk Empire’s final season?
[A] Jim True-Frost
7. How many seasons did Boardwalk Empire run?
[B] Five
8. Which widow marries Nucky Thompson during Boardwalk Empire?
[A] Margaret Schroeder
9. Who is the main character in Boardwalk Empire?
[A] Nucky Thompson
10. Which real-life gangster is portrayed in Boardwalk Empire?
[C] Al Capone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actor played the role of Nucky Thompson?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created the television series Boardwalk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Prohibition agent investigates Nucky Thompson in Boardwalk Empire’s early seasons?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African-American gangster who works with Nucky Thompson?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Nucky Thompson's protégé who becomes a gangster?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plays Eliot Ness in Boardwalk Empire’s final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seasons did Boardwalk Empire run?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widow marries Nucky Thompson during Boardwalk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main character in Boardwalk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real-life gangster is portrayed in Boardwalk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