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Ocean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Tree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Mountain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Wolf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Freyr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Thor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Loki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Balder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Ratatoskr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Dvalinn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Vedrfolnir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Duneyrr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Gungnir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Mjolnir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Hofund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Skidbaldnir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Hofund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Angurvadal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Skidbaldnir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Gungnir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Eight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Five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Nine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Seven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Gungnir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Angurvadal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Hofund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Skidbaldnir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Asgard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Andvari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Mount Olympus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Thrudheim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Valhalla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Vanaheim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Niflheim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Tartarus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Freya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Idun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Skadi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Frigg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Norse Mythology Quiz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How well versed are you with Norse Mythology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Yggdrasil
[B] Tree
2. Name the Norse God of Mischief
[C] Loki
3. What is the name of the squirrel who runs up and down Yggdrasil
[A] Ratatoskr
4. What is the name of Thor's hammer
[B] Mjolnir
5. Which weapon does Heimdall use to guard the bifrost
[A] Hofund
6. How many worlds does Yggdrasil connect
[C] Nine
7. What weapon did Odin use
[A] Gungnir
8. Where do the Norse gods live
[A] Asgard
9. Where did Viking warriors go after death in battle
[A] Valhalla
10. Who is the Norse God of Winter and the hunt
[C] Skadi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Yggdrasil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Name the Norse God of Mischief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name of the squirrel who runs up and down Yggdrasil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name of Thor's hammer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Which weapon does Heimdall use to guard the bifrost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How many worlds does Yggdrasil connect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weapon did Odin use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Where do the Norse gods live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Where did Viking warriors go after death in battle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Who is the Norse God of Winter and the hunt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