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Habitat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Biomass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Ecosystem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Community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Food Cycle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Food Pyramid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Food Chain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Food Web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Fermentation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Photosynthesis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Transpiration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Cellular Respiration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Nitrogen Cycle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Carbon Cycle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Biogeochemical Cycle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Water Cycle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Rabbit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Hawk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Caterpillar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Plants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Animals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Sun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Hawk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Snake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Earth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Coyote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Snake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Grasshopper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Decomposition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Absorption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Combustion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Digestion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Middle school biology(NGSS): Matter and Energy in Ecosystems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Matter and Energy in Ecosystems Quiz is a great way to learn about the complex interactions between matter and energy in ecosystems. The quiz covers topics such as the flow of energy through food webs, the cycling of matter, and the role of photosynthesis in the production of energy. By taking the quiz, you will gain a better understanding of how matter and energy interact in ecosystems and how they affect the health of the environment. Additionally, the quiz will help you to identify potential environmental problems and solutions. Taking the quiz will also help you to develop a better understanding of the importance of preserving and protecting ecosystems. Ultimately, taking the Matter and Energy in Ecosystems Quiz will help you to become a more informed and responsible environmental steward.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for the total amount of living matter in a given area?
[B] Biomass
2. What is the term for a series of organisms through which food energy is passed in an ecosystem?
[C] Food Chain
3. What is the process by which green plants convert sunlight into chemical energy?
[B] Photosynthesis
4. What is the name for the natural process by which nutrients are cycled between living organisms and nonliving environment?
[C] Biogeochemical Cycle
5. Which of the following is a secondary consumer?
[B] Hawk
6. What is the main source of energy in an ecosystem?
[C] The Sun
7. Which of the following is a primary producer in an ecosystem?
[C] Grass
8. What is the ultimate source of energy for most ecosystems?
[D] Sun
9. Which of the following is a tertiary consumer?
[A] Coyote
10. What is the name for the process by which organisms break down dead or decaying material and recycle it back into the ecosystem?
[A] Decomposition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for the total amount of living matter in a given area?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term for a series of organisms through which food energy is passed in an ecosystem?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process by which green plants convert sunlight into chemical energy?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for the natural process by which nutrients are cycled between living organisms and nonliving environment?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of the following is a secondary consumer?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main source of energy in an ecosystem?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of the following is a primary producer in an ecosystem?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ultimate source of energy for most ecosystems?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of the following is a tertiary consumer?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for the process by which organisms break down dead or decaying material and recycle it back into the ecosystem?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