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Fairy Godmother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Magic Mirror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Evil Queen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Charming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dragon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witch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old 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giant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cleans the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mines for jewels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sleeps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visits the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Grumpy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Bashful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Happy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Who is the fairest one of 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Who is the most beautiful one of 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Who is the smartest one of 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Who is the best one of 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is swallowed by a giant monster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falls off a cliff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is attacked by the forest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is struck by lightning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apple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plum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strawberry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kisses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gives her a flower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takes her back to his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runs away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Magic Mirror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Forest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Seven Dwarfs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Mystic Mirror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Sorcerer's Mirror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Magic Mirror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Enchanted Mirror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Snow White and the Seven Dwarfs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Snow White and the Seven Dwarfs is a classic Disney animated film released in 1937. It tells the story of a young princess named Snow White who is forced to flee from her evil stepmother and finds refuge with seven dwarfs in the forest. The film was groundbreaking for its time, as it was the first full-length animated feature film ever made. It was also a commercial success, grossing over $8 million at the box office. The film's iconic characters, memorable songs, and beautiful animation have made it a beloved classic that continues to be enjoyed by audiences of all ages.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 following is not a character in the movie?
[A] The Fairy Godmother
2. What does the Evil Queen turn into to try and kill Snow White?
[C] An old woman
3. What does Snow White do when the dwarfs are not home?
[A] She cleans the house
4. Who is the leader of the seven dwarfs?
[C] Doc
5. What does the Queen ask the Magic Mirror?
[A] Who is the fairest one of all
6. How does the Evil Queen meet her demise?
[B] She falls off a cliff
7. What fruit does the Queen offer to Snow White?
[A] An apple
8. What does the Prince do when he finds Snow White?
[A] He kisses her
9. Who saves Snow White from the poisoned apple?
[D] The Prince
10. What is the name of the Evil Queen's magic mirror?
[C] The Magic Mirror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 following is not a character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does the Evil Queen turn into to try and kill Snow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does Snow White do when the dwarfs are not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leader of the seven dwarfs?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does the Queen ask the Magic Mirror?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the Evil Queen meet her demise?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fruit does the Queen offer to Snow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does the Prince do when he finds Snow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saves Snow White from the poisoned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Evil Queen's magic mirror?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