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Coastal areas of the Pacific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Deep ocean trenches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Tropical coral reefs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Freshwater lakes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1,000 to 2,000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4,500 to 8,800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 to 4,000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500 to 1,000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7-8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5-6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Climate change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Socializing with other seals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Feeding and breeding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Escaping predators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Chemical signals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Bioluminescence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Electric signals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Vocalizations and body language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Dolphin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Killer whale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 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Great white shark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Once a year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Every six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Every two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Twice a year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 and squid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Crustaceans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Seaweed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Brownish-gray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11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Elephant Seal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Elephant Seal is a large marine mammal found in the sub-Antarctic and Antarctic regions. Belonging to the family Phocidae, they are divided into two species: Northern and Southern Elephant Seals. These creatures are known for their massive size, with males weighing up to 8,800 pounds and measuring up to 20 feet in length. They have a distinctive proboscis, which resembles an elephant's trunk, used for vocalization and attracting mates. Elephant Seals are expert divers, reaching depths of over 5,000 feet and staying submerged for up to two hours. They primarily feed on fish and squid, and face threats from climate change and human activities.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do Elephant Seals primarily live?
[A] Coastal areas of the Pacific Ocean
2. What is the average weight of a male elephant seal?
[B] 4,500 to 8,800 pounds
3. At what age do female elephant seals typically start breeding?
[D] 3-4 years
4. What is the primary reason for elephant seal migration?
[C] Feeding and breeding
5. How do elephant seals communicate with each other?
[D] Vocalizations and body language
6. What is the main predator of the elephant seal?
[D] Great white shark
7. When do elephant seals typically migrate?
[D] Twice a year
8. What is the primary diet of an elephant seal?
[A] Fish and squid
9. What is the primary color of an adult elephant seal?
[B] Brownish-gray
10. How long is the gestation period for elephant seals?
[A] 11 months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do Elephant Seals primarily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weight of a male elephant seal?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At what age do female elephant seals typically start breeding?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primary reason for elephant seal migration?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 elephant seals communicate with each 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main predator of the elephant seal?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When do elephant seals typically migrate?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primary diet of an elephant seal?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primary color of an adult elephant seal?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long is the gestation period for elephant seals?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