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Tom Marvolo Riddle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Ton Marvolo Riddle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Albus Dumbledore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You Know Who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Werewolf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Aragog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Draco Malfoy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Basilisk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Owl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Wolf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Apperate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Parseltongue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Firepower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Shapeshifter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Hogwarts Express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Flying Car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Airplane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Broomstick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Gilderoy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Fawkes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Vernon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Ginny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Tom Riddle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Potter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Hagrid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Draco Malfoy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Professor McGonagall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Mrs. Weasley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Hermione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Professor Snape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Gilderoy Lockhart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Potter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Severus Snape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Mandrake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Justin Finch-Fletchley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Filch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Colin Creevey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Mrs. Norris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and the Chamber of Secrets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about the second book and movie, Harry Potter and the Chamber of Secrets, as the Heir of Salazar Slytherin opens the Chamber of Secrets, unleashing a mysterious prescence which leaves its victims paralyzed.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Lord Voldemort's real name
[A] Tom Marvolo Riddle
2. What is the monster in the Chamber of Secrets
[D] Basilisk
3. What animal did Hermione transform into when she used the polyjuice potion
[A] Cat
4. What ability does Harry have
[B] Parseltongue
5. How does Harry get to the Burrow
[B] Flying Car
6. What is Dumbledore's phoenix's name
[B] Fawkes
7. Who is the Heir of Slyterin
[A] Tom Riddle
8. Who sends Ron a Howler
[B] Mrs. Weasley
9. Who teaches Defense against the Dark Arts in Harry's second year at Hogwarts
[A] Gilderoy Lockhart
10. Who was first petrified
[D] Mrs. Norris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Lord Voldemort's real name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monster in the Chamber of Secrets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animal did Hermione transform into when she used the polyjuice potion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ability does Harry have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does Harry get to the Burrow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Dumbledore's phoenix's name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is the Heir of Slyterin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sends Ron a Howler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teaches Defense against the Dark Arts in Harry's second year at Hogwarts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was first petrified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