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Visible Speech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Sign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Audiometer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Hearing Aid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Airplane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Aircraft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Airship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Aerophone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Microphone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Radio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Photophone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Telegraph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Mathematician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Engineer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Inventor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Scientist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Good morning.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Watson, come here, I want to see you.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This is a test.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Hello, can you hear 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Underwater Telephone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Hydrophone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Submarine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1906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1876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1886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Optophone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Talking Book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Tactile Alphabet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Alexander Graham Bell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Alexander Graham Bell (1847-1922) was a Scottish-born inventor, scientist, and engineer who is best known for inventing the telephone. He moved to the United States in 1871 and worked as a teacher of the deaf. Bell's interest in speech and communication technologies led him to experiment with transmitting sound over wires, culminating in his invention of the telephone in 1876. He continued to work on a range of inventions and innovations throughout his life, including the photophone, an early precursor to fiber optic communication. Bell's legacy also includes a range of other inventions and contributions to the fields of telecommunications, aviation, and medicine.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did Alexander Graham Bell invent to help the deaf?
[A] Visible Speech
2. What did Alexander Graham Bell invent to help with air travel?
[D] Aerophone
3. What did Alexander Graham Bell invent besides the telephone?
[C] Photophone
4. What was Alexander Graham Bell's profession?
[C] Inventor
5. What was the first sentence spoken over the telephone?
[B] Mr. Watson, come here, I want to see you.
6. What did Alexander Graham Bell invent to help with underwater communication?
[C] Hydrophone
7. What year was the telephone patented?
[B] 1876
8. What did Alexander Graham Bell invent to help the blind?
[A] Optophone
9. What was Alexander Graham Bell's middle name?
[B] Graham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did Alexander Graham Bell invent to help the deaf?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did Alexander Graham Bell invent to help with air travel?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did Alexander Graham Bell invent besides the telephone?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Alexander Graham Bell's profession?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first sentence spoken over the telephone?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did Alexander Graham Bell invent to help with underwater communication?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was the telephone patented?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did Alexander Graham Bell invent to help the blind?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Alexander Graham Bell's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