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Franz Liebkind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Roger De Bris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Carmen Ghia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Steven Spielberg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Fincher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Quentin Tarantino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Martin Scorsese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Eugene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Irene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Vincent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Detective Hugo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Uma Karuna Thurman von Fürstenberg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Uma Karuna Thurman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Uma Karuna von Fürstenberg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Uma Karuna von Thurman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Mira Nair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Sofia Coppola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Jane Campion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Kathryn Bigelow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Batgirl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Harley Quinn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Poison Ivy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Catwoman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Mia Wallace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Jules Winnfield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Butch Coolidge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Vincent Vega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Unleashing the Ultimate Uma Thurman Trivia: How Well Do You Know the Iconic Actress?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Uma Thurman quiz can be a fun and informative way to test your knowledge about this talented actress. Uma Thurman is a well-known actress who has appeared in many popular movies and TV shows. She has won critical acclaim for her performances in films like Pulp Fiction, Kill Bill, and Gattaca. By taking this quiz, you can learn more about her life, career, and achievements. Moreover, taking this quiz can also help you to appreciate the hard work and dedication that goes into becoming a successful actress. You can learn about the challenges that Uma Thurman faced in her career and how she overcame them. Additionally, you can also learn about the different roles that she has played and how she has brought each character to life on the big screen. Overall, taking the Uma Thurman quiz can be a fun and educational experience that can help you to learn more about this talented actress and her contributions to the world of entertainment.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Uma Thurman played in the film 'The Producers'?
[D] Ulla
2. Which director cast Uma Thurman as the action heroine of both Kill Bill films?
[C] Quentin Tarantino
3. At which year’s Academy Awards was Uma Thurman nominated for Pulp Fiction?
[C] 1995
4. What is the name of the character Uma Thurman played in the film 'Gattaca'?
[B] Irene
5. What is Uma Thurman's birth name?
[B] Uma Karuna Thurman
6. At which year’s Golden Globes did Uma Thurman win for Hysterical Blindness?
[C] 2003
7. Who directed Uma Thurman in Hysterical Blindness?
[A] Mira Nair
8. What is the name of the character Uma Thurman played in the film 'Batman &amp; Robin'?
[C] Poison Ivy
9. In which year was Kill Bill: Volume 1 released?
[A] 2003
10. What is the name of the character Uma Thurman played in the film 'Pulp Fiction'?
[A] Mia Wallace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Uma Thurman played in the film 'The Producers'?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director cast Uma Thurman as the action heroine of both Kill Bill films?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At which year’s Academy Awards was Uma Thurman nominated for Pulp Fiction?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Uma Thurman played in the film 'Gattaca'?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Uma Thurman's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At which year’s Golden Globes did Uma Thurman win for Hysterical Blindness?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directed Uma Thurman in Hysterical Blindness?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Uma Thurman played in the film 'Batman &amp; Robin'?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year was Kill Bill: Volume 1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Uma Thurman played in the film 'Pulp Fiction'?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