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minute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yellow card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4-minute expulsion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20-second exclusion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red card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minute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Size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Size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Size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Size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Water Polo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Water Polo has been a part of the Summer Olympics since the 1900 Paris Games. It is a team sport played in a pool, with two teams of seven players each trying to score goals by throwing a ball into the opposing team's net. The games consist of four eight-minute quarters, with a five-minute halftime break. The sport has traditionally been dominated by European teams, particularly Hungary, Italy, and Serbia. The United States has also had success, winning the gold medal in both men's and women's tournaments. At the 2020 Tokyo Olympics, the Serbian men and the United States women won gold.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amount of time a player can hold the ball without passing or shooting?
[C] 20 seconds
2. What is the distance from the goal line to the 2-meter line?
[A] 2 meters
3. What is the maximum number of players on a team?
[A] 13
4. What is the maximum amount of time a player can be excluded from the game?
[C] 1 minute
5. What is the penalty for a player committing a major foul?
[C] A 20-second exclusion
6. What is the maximum amount of time a coach can request a timeout?
[C] 1 minute
7. How many players are in the water for each team?
[B] 7
8. What is the maximum amount of time a team can hold the ball before shooting?
[C] 30 seconds
9. What is the size of a water polo ball?
[B] Size 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amount of time a player can hold the ball without passing or shooting?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distance from the goal line to the 2-meter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players on a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amount of time a player can be excluded from the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penalty for a player committing a major foul?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amount of time a coach can request a timeout?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players are in the water for each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amount of time a team can hold the ball before shooting?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size of a water polo 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