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Lunar Revolution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Lunar War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Lunar Uprising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Moon Rebellion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Prof. Bernardo de la Paz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Holmes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Lunar Council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Lunar Authority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Lunar Government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Lunar Republic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Lunar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Lunar Celebration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Lunar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Lunar Holiday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Church of the Lunar Faith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Church of the New Revelation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Church of the Lunar Revelation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Church of the Moon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Lunar Anthem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Moon is a Harsh Mistress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Moon is Our Home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Lunar Song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Mike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Manny O'Kelly-Davis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Prof. Bernardo de la Paz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Lunar Language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Lunar Dialect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Lunar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Lunar Coin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Lunar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Lunar Credit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Lunar Mark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Lunar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Lunar Colony 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Lunar Colony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Moon is a Harsh Mistress by Robert A. Heinlein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The Moon is a Harsh Mistress by Robert A. Heinlein Quiz is a great way to test your knowledge of the novel and to see how well you understand the themes and characters. The quiz will help you to identify the main ideas and themes of the novel, as well as the characters and their motivations. It will also help you to understand the political and social implications of the novel, and how it relates to our current society. Taking the quiz will also help you to gain a better appreciation for the novel and its importance in literature. By taking the quiz, you will be able to gain a better understanding of the novel and its themes, and be able to discuss it more effectively with others.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Lunar revolution?
[A] The Lunar Revolution
2. What is the name of the computer that controls the Moon's society?
[D] Mike
3. What is the name of the Lunar government?
[D] The Lunar Republic
4. What is the name of the Lunar holiday?
[D] Lunar Holiday
5. What is the name of the Lunar religion?
[B] The Church of the New Revelation
6. What is the name of the Lunar anthem?
[C] The Moon is Our Home
7. Who is the protagonist of The Moon is a Harsh Mistress?
[B] Manny O'Kelly-Davis
8. What is the name of the Lunar language?
[D] Lunar English
9. What is the name of the Lunar currency?
[C] Lunar Credit
10. What is the name of the Lunar colony?
[C] Luna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Lunar revolution?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computer that controls the Moon's society?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Lunar government?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Lunar holiday?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Lunar religion?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Lunar anthem?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protagonist of The Moon is a Harsh Mistress?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Lunar language?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Lunar currency?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Lunar colony?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