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687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88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365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365 Earth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88 Earth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176 Earth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24 Earth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9,539 miles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7,918 miles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4,879 miles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3,031 miles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9.8 m/s2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 m/s2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6.7 m/s2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3.7 m/s2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400°F</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800°F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global liquid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thick cloud layer of water vapor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tenuous exosphere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dense carbon-dioxide atmosphere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Water and mud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Sand and gravel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 and dust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Ice and snow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Galileo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Apollo 11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Mariner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Voyager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Mercury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Mercury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Mercury Quiz is a great way to learn more about the planet Mercury and its unique features. It can help you understand the planet's composition, its atmosphere, and its history. Additionally, the quiz can help you understand the effects of Mercury on our solar system and how it affects other planets. By taking the quiz, you can gain a better understanding of the planet and its importance in our universe. Furthermore, the quiz can help you understand the various theories and facts about Mercury, such as its size, its orbit, and its relationship to other planets. Taking the quiz can also help you understand the various ways in which Mercury affects our lives, such as its effects on the tides and its role in astrology. Ultimately, taking the Mercury Quiz is a great way to gain a better understanding of the planet and its importance in our universe.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orbital period of Mercury?
[C] 88 days
2. Approximately how long is one solar day, from noon to noon, on Mercury?
[C] 176 Earth days
3. What is the diameter of Mercury?
[D] 3,031 miles
4. What is the gravitational force on Mercury?
[D] 3.7 m/s2
5. About how hot can Mercury’s daytime surface become?
[C] 800°F
6. How does NASA describe the thin layer of gases surrounding Mercury?
[C] A tenuous exosphere
7. How many moons does Mercury have?
[D] 0
8. What is the surface of Mercury made of?
[C] Rock and dust
9. What is the name of the first spacecraft to visit Mercury?
[C] Mariner 10
10. What is the closest planet to the Sun?
[A] Mercury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orbital period of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Approximately how long is one solar day, from noon to noon, on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diameter of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gravitational force on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About how hot can Mercury’s daytime surface become?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does NASA describe the thin layer of gases surrounding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many moons does Mercury have?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surface of Mercury made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first spacecraft to visit Mercury?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closest planet to the Sun?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