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Dolphin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Shrimp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Seagull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ocean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Shallow coastal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open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ocean floor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its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its tail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its gills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its beak-like mouth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Hallucinations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Paralysis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Nausea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Mollusks and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Brackish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Cold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Atlantic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Fugu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Fugu, also known as pufferfish, is a unique ocean creature found primarily in the Pacific Ocean. This fish is famous for its lethal toxin, tetrodotoxin, which can be fatal if consumed improperly. Despite the danger, fugu is considered a delicacy in Japan, where skilled chefs undergo rigorous training and certification to prepare it safely. The fish's distinct flavor and texture make it a sought-after dish in high-end restaurants. Fugu's intriguing combination of culinary artistry and potential peril has contributed to its global fascination, making it a symbol of both danger and luxury in the world of gastronomy.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is a common prey for Fugu?
[B] Shrimp
2. What type of environment do Fugu fish prefer?
[B] Shallow coastal waters
3. How do Fugu fish lay their eggs?
[D] On the ocean floor
4. How does Fugu catch its prey?
[D] By using its beak-like mouth
5. What is the effect of Fugu toxin on the human body?
[B] Paralysis
6. Which part of Fugu is highly toxic?
[A] Liver
7. Approximately how many eggs can a female Fugu lay at once?
[D] 3,000
8. What is the primary diet of Fugu?
[C] Mollusks and crustaceans
9. What type of water do Fugu fish inhabit?
[D] Saltwater
10. In which ocean are Fugu fish most commonly found?
[D] Pacific Ocean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is a common prey for Fugu?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environment do Fugu fish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Fugu fish lay their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does Fugu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effect of Fugu toxin on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part of Fugu is highly toxic?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Approximately how many eggs can a female Fugu lay at once?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diet of Fugu?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water do Fugu fish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ocean are Fugu fish most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