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Memory Eraser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Memory Wiper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Memory Remover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Memory Deleter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Ethan Harlan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Jacob Harlan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Noah Harlan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Andrew Harlan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Dissidents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Outsiders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Rebels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Revolutionaries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Kalgash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Nevermore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Eternity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Noelle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Nancy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Operatives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Enforcers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Technicians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Agents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Time Portal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Time Tunnel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Time Machine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Time Warp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Immortals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Eternals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Timeless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Unending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Eternity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Nevermore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Kalgan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Chronometer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Eternity Machine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Timekeeper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Timemaster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End of Eternity by Isaac Asimov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End of Eternity is a science fiction novel by Isaac Asimov that explores the concept of time travel and its consequences. The story follows a time traveler named Andrew Harlan, who works for an organization called the Eternals that manipulates time to ensure a better future for humanity. However, Harlan starts to question the morality of the Eternals' actions and falls in love with a woman from the past, leading to a series of events that threaten the very existence of Eternity itself. The novel is a thought-provoking exploration of time, destiny, and the human condition.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device that the Eternals use to erase memories?
[B] The Memory Wiper
2. What is the name of the main character in The End of Eternity?
[D] Andrew Harlan
3. What is the name of the group of people that oppose the Eternals?
[A] The Dissidents
4. What is the name of the planet where the Eternals are based?
[D] Eternity
5. What is the name of the woman that Andrew Harlan falls in love with?
[B] Noelle
6. What is the name of the group of people that the Eternals use to carry out their operations?
[D] The Agents
7. What is the name of the device that the Eternals use to travel through time?
[B] The Time Tunnel
8. What is the name of the organization that Andrew Harlan works for?
[B] The Eternals
9. What is the name of the planet that the Eternals use as a base for their operations?
[D] Kalgan
10. What is the name of the computer that the Eternals use to control time?
[B] The Eternity Machine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device that the Eternals use to erase memories?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main character in The End of Eternity?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group of people that oppose the Eternals?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planet where the Eternals are based?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woman that Andrew Harlan falls in love with?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group of people that the Eternals use to carry out their operations?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device that the Eternals use to travel through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organization that Andrew Harlan works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planet that the Eternals use as a base for their operations?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computer that the Eternals use to control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