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Yellowstone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Canyon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Theodore Roosevelt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Rushmore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Grand Forks Symphony Orchestra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Fargo Blues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Medora Musical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Bismarck Jazz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Tourism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Agriculture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Manufacturing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Rushmore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Butte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Devils Tower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McKinley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Western Meadowlark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Northern Cardinal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Peace Garden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Land of Enchantment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Sunshine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Mount Rushmore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Elm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 Prairie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Dakota State Jackrabbits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 Dakota State Bison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Dakota Fighting Sioux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 Dakota Fighting Hawks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Grand Forks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Fargo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Bismarck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North Dakota: Land of the Great Plains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North Dakota is a state located in the Midwestern region of the United States. It is the 19th largest state by area and the 4th least populous state in the country. The state's economy is largely based on agriculture, with wheat being the primary crop. The state is also home to a significant oil industry, with the Bakken Formation being one of the largest oil fields in the country. North Dakota is known for its harsh winters and beautiful natural scenery, including the Badlands and Theodore Roosevelt National Park. The state capital is Bismarck, and the largest city is Fargo.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most popular tourist attraction in North Dakota?
[C] Theodore Roosevelt National Park
2. What is the name of the famous North Dakota music festival?
[C] The Medora Musical
3. What is the major industry in North Dakota?
[B] Agriculture
4. What is the highest point in North Dakota?
[B] White Butte
5. What is the state bird of North Dakota?
[B] Western Meadowlark
6. What is the nickname of North Dakota?
[A] The Peace Garden State
7. What is the state tree of North Dakota?
[B] American Elm
8. What is the state flower of North Dakota?
[A] Wild Prairie Rose
9. What is the name of the famous North Dakota college football team?
[B] North Dakota State Bison
10. What is the capital city of North Dakota?
[D] Bismarck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most popular tourist attraction in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North Dakota music festival?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major industry in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point in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bird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nickname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state tree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state flower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North Dakota college football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North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