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Cosmic Crusaders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 Command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Galactic Warriors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Space Fleet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BeeTech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Granular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 Will Always Love 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Anyone Who Knows What Love Is (Will Understand)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 Heart Will Go 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Bohemian Rhapsody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Likeability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SocialScore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RateMe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Popularity Plus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Liam Monroe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Cooper Redfield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 Daly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Cupid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Matchmaker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Pairing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Selma Telse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Karin Parke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Sonja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Victoria Skillane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Naomi Blestow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Martha Snow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Lacie Pound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Mushroom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Escape the Room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Soul Mate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Whack-A-Mole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Black Mirror: Dark Realities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Black Mirror is a British science fiction anthology television series created by Charlie Brooker. Each episode is a standalone story exploring the dark side of technology and its impact on society. The show has been praised for its thought-provoking themes and storytelling, as well as its ability to predict and comment on real-world issues. The series has won multiple awards and has been critically acclaimed for its unique and innovative approach to storytelling. It has also been praised for its use of visual effects and cinematography. The show has been compared to The Twilight Zone and has gained a cult following.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dating coach in the episode 'Hang the DJ'?
[C] Frank
2. What is the name of the virtual reality game in the episode 'USS Callister'?
[D] Space Fleet
3. Which company creates the robotic bees in the episode 'Hated in the Nation'?
[D] Granular
4. What song does Abi sings in the episode 'Fifteen Million Merits'?
[B] Anyone Who Knows What Love Is (Will Understand)
5. What is the dating app in the episode 'Nosedive' called?
[C] RateMe
6. Which character is played by Jesse Plemons in the episode 'USS Callister'?
[D] Robert Daly
7. What is the name of the dating app in the episode 'Hang the DJ'?
[D] Pairing
8. What is the name of the character played by Letitia Wright in the episode 'Black Museum'?
[A] Nish
9. Which character is played by Bryce Dallas Howard in the episode 'Nosedive'?
[D] Lacie Pound
10. What is the virtual reality game in the episode 'Playtest' called?
[C] Soul Mate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dating coach in the episode 'Hang the DJ'?</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virtual reality game in the episode 'USS Callister'?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company creates the robotic bees in the episode 'Hated in the Nation'?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song does Abi sings in the episode 'Fifteen Million Merits'?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dating app in the episode 'Nosedive'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played by Jesse Plemons in the episode 'USS Callister'?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dating app in the episode 'Hang the DJ'?</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played by Letitia Wright in the episode 'Black Museum'?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played by Bryce Dallas Howard in the episode 'Nosedive'?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virtual reality game in the episode 'Playtest'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