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Joseph Gordon-Levitt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O'Donnell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Robin Williams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Burt 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Keaton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Adam West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Affleck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Bale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Gotham City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United World Building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Batcave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Wayne Manor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Batmobile parking lot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Wayne Manor garage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Batcave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Gotham City Police Department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Gotham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Cesar Romero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Gorshin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Reginald Denny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Burgess Meredith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Christopher Nolan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Leslie H. Martinson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Joel Schumacher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 Burton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Pfeiffer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 Kitt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Julie Newmar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Lee Meriwether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stingray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penguin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dolphin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shark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The Movie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The Movie is a 1966 American superhero film based on the Batman television series. The film stars Adam West as Batman and Burt Ward as Robin, with a supporting cast featuring Lee Meriwether as Catwoman, Cesar Romero as the Joker, Burgess Meredith as the Penguin, and Frank Gorshin as the Riddler. The plot revolves around Batman and Robin trying to stop the four villains from taking over the world with a dehydrator that can turn people into dust. The film was directed by Leslie H. Martinson and was released by 20th Century Fox. It received mixed reviews upon release but has since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role of Robin in the movie?
[D] Burt Ward
2. Who played the role of Batman in the movie 'Batman: The Movie'?
[B] Adam West
3. In Batman: The Movie (1966), where do the villains dehydrate the United World Security Council?
[B] The United World Building
4. Where does Batman keep his Batmobile in the movie?
[C] In the Batcave
5. In which city are Bronson Caves, used for the Batcave exterior in Batman: The Movie (1966)?
[C] Los Angeles
6. Which actor plays the role of Commodore Schmidlapp in the movie?
[C] Reginald Denny
7. Who directed Batman: The Movie (1966)?
[B] Leslie H. Martinson
8. Who plays Catwoman in Batman: The Movie (1966)?
[D] Lee Meriwether
9. When was the movie 'Batman: The Movie' released?
[C] 1966
10. In Batman: The Movie (1966), the villains’ submarine is shaped to resemble which animal?
[B] A penguin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role of Robin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Batman in the movie 'Batman: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Batman: The Movie (1966), where do the villains dehydrate the United World Security Council?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Batman keep his Batmobile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city are Bronson Caves, used for the Batcave exterior in Batman: The Movie (1966)?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plays the role of Commodore Schmidlapp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directed Batman: The Movie (1966)?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plays Catwoman in Batman: The Movie (1966)?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was the movie 'Batman: The Movie'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Batman: The Movie (1966), the villains’ submarine is shaped to resemble which animal?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