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Cuvier’s dwarf caiman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Nile crocodile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American alligator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Saltwater crocodile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Air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Tibia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Femur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Humerus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Stapes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Charles Darwin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Alfred Russel Wallace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Louis Agassiz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Henry Fairfield Osborn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Three-horned face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Swift thief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Roofed lizard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Tyrant lizard king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Argentina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Morocco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Isaac Newton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Nikola Tesla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Alexander Graham Bell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Thomas Edison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Skylab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Salyut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Diamond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Silver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Iron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Electricity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Lava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Luciferin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 Brain-Boosting Science Quiz (59 Questions)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Buckle up for an exciting journey through the world of science! This quiz is designed to give your brain a fun break while exploring fascinating topics across various scientific fields. Test your knowledge and discover incredible facts that will leave you amazed!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crocodilian produced the highest measured bite force in Erickson and colleagues’ 2012 study?
[D] Saltwater crocodile
2. What does a camel store in its hump?
[A] Fat
3. What is the smallest bone in the human body?
[D] Stapes
4. Which scientist named Tyrannosaurus rex?
[D] Henry Fairfield Osborn
5. What does the name Tyrannosaurus rex mean?
[D] Tyrant lizard king
6. In which country were the fossils of the giant dinosaur Patagotitan discovered?
[A] Argentina
7. Who received the landmark U.S. telephone patent in March 1876?
[C] Alexander Graham Bell
8. What is the name of the first space station?
[C] Salyut 1
9. Which substance is rated 10 on the Mohs hardness scale?
[A] Diamond
10. Which molecule participates in the light-producing reaction in a firefly?
[D] Luciferin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crocodilian produced the highest measured bite force in Erickson and colleagues’ 2012 study?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does a camel store in its hump?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smallest bone in the human body?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scientist named Tyrannosaurus rex?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the name Tyrannosaurus rex mean?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which country were the fossils of the giant dinosaur Patagotitan discovered?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received the landmark U.S. telephone patent in March 1876?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first space station?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substance is rated 10 on the Mohs hardness scale?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molecule participates in the light-producing reaction in a firefly?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