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Mrs.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Mrs. Watchett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Mrs. Jones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Mrs.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Scientist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Journalist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Narrator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Editor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Adventurer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Time Traveller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Scientist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Explorer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Time Portal Machine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Time Traveller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Time Machine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Time Portal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Utopians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Morlocks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Eloi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White Monster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White Sphinx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White Beast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White Wolf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Morlocks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Humans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Eloi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Utopians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Time Machine by H.G. Wells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Time Machine by H.G. Wells Quiz is a great way to test your knowledge of the classic novel. It is a great way to challenge yourself and see how much you know about the novel. The quiz will also help you to better understand the themes and characters of the novel. It is also a great way to refresh your memory of the novel and to gain a better understanding of the plot. Additionally, the quiz is a great way to compare your knowledge of the novel to others who have read it. Taking the quiz is a great way to gain a better appreciation for the novel and to gain a better understanding of the themes and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Time Traveller's housekeeper?
[B] Mrs. Watchett
2. What is the name of the Time Traveller's friend who he tells his story to?
[D] The Editor
3. What is the name of the protagonist in The Time Machine?
[B] The Time Traveller
4. What is the name of the machine that the Time Traveller builds?
[C] The Time Machine
5. What is the name of the race of people that the Time Traveller finds living underground in the future?
[B] Morlocks
6. What is the name of the creature that the Time Traveller finds in the future?
[B] The White Sphinx
7. What is the name of the race of people that the Time Traveller encounters in the future?
[C] Eloi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Time Traveller's housekeeper?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Time Traveller's friend who he tells his story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protagonist in The Time Machine?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machine that the Time Traveller builds?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race of people that the Time Traveller finds living underground in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creature that the Time Traveller finds in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race of people that the Time Traveller encounters in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