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LGBTQ+ rights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Water pollution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Climate change mitigation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Parkinson's Research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Rachel Ahn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Sam Moore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Rebecca Ahn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Nicki Moore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Say You Don't Want It by One Night Only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Chemistry by One Night Only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There Goes Our Love Again by White Lies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 Can't Control Myself by The Pigeon Detectives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Annie Allerton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Kalden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Mae Holland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Tom Stenton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Emma Duerre Watson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Emma Charlotte Watson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Emma Charlotte Duerre Watson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Emma Watson Duerre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Luna Lovegood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Cho Chang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Ginny Weasley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Hermione Granger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Watson Wear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Emma Watson Collection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People Tree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Watson Collection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Aurora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Belle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Jasmine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Mulan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Beauty and the Beast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Bling Ring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Circle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Little Women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Harry Potter and the Goblet of Fire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Harry Potter and the Chamber of Secrets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Harry Potter and the Prisoner of Azkaban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Harry Potter and the Sorcerer's Stone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Emma Watson!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Emma Watson quiz is a great way to test your knowledge of the actress and her career. It is also a great way to learn more about her life and accomplishments. The quiz covers a wide range of topics, from her early life and career to her current projects. It is a great way to stay up to date on her latest news and accomplishments. Additionally, the quiz is a great way to challenge yourself and see how much you know about Emma Watson. It is also a great way to have fun and learn more about the actress. Taking the quiz is a great way to show your appreciation for Emma Watson and her work. It is also a great way to show your support for her and her career. Taking the quiz is a great way to show your admiration for the actress and her work.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causes does Emma Watson support and advocate for?
[C] Climate change mitigation
2. What is the name of Emma Watson's character in The Bling Ring?
[D] Nicki Moore
3. Which music video did Emma Watson perform in 2010?
[A] Say You Don't Want It by One Night Only
4. What is the name of Emma Watson's character in The Circle?
[C] Mae Holland
5. What is Emma Watson's full name?
[C] Emma Charlotte Duerre Watson
6. What is the name of Emma Watson's character in the Harry Potter series?
[D] Hermione Granger
7. What is the name of Emma Watson's fashion line?
[C] People Tree
8. What is the name of Emma Watson's character in Beauty and the Beast?
[B] Belle
9. What is the name of Emma Watson's 2017 movie?
[A] Beauty and the Beast
10. What is the name of the first Harry Potter movie Emma Watson starred in?
[D] Harry Potter and the Sorcerer's Stone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causes does Emma Watson support and advocate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Emma Watson's character in The Bling Ring?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music video did Emma Watson perform in 2010?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Emma Watson's character in The Circle?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Emma Watson's full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Emma Watson's character in the Harry Potter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Emma Watson's fashion line?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Emma Watson's character in Beauty and the Beast?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Emma Watson's 2017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first Harry Potter movie Emma Watson starred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