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To establish a monarchy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To increase economic inequality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To strengthen the Communist Party of China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To promote democracy</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Journalist</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Professor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Engineer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Government Official</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2012</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2007</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2010</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2015</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Mayor of Shanghai</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General Secretary of the Communist Party of China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Governor of Fujian Province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Vice President of China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Great Leap Forward</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Four Modernizations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Belt and Road Initiative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Cultural Revolution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Tsinghua University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Massachusetts Institute of Technology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Stanford University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Harvard University</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 global infrastructure development strategy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 plan to reduce carbon emissions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 program to promote democracy in Asia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 military alliance with Russia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To eliminate all foreign competition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To upgrade China's manufacturing industry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To increase imports from other countries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To decrease exports to other countries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Guangdong-Hong Kong-Macau Greater Bay Area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Hainan Free Trade Zone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Shanghai Free Trade Zone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Xiongan New Area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United States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South Korea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Japan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European Union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Xi Jinping (General Secretary of the Communist Party of China)</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Xi Jinping is the current General Secretary of the Communist Party of China and the President of the People's Republic of China. He assumed office in 2012 and has since then implemented various reforms and policies aimed at strengthening China's economy and global influence. He has also launched an anti-corruption campaign, which has resulted in the punishment of several high-ranking officials. Xi Jinping has emphasized the importance of the Belt and Road Initiative, which aims to improve infrastructure and connectivity between China and other countries. He has also been vocal about China's territorial claims in the South China Sea. (Source: Britannica)</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the main goal of Xi Jinping's political ideology?
[C] To strengthen the Communist Party of China
2. What was Xi Jinping's first job after graduation?
[D] Government Official
3. In what year did Xi Jinping become the General Secretary of the Communist Party of China?
[A] 2012
4. What was Xi Jinping's first position in the Communist Party of China?
[C] Governor of Fujian Province
5. What is Xi Jinping's signature economic policy?
[C] Belt and Road Initiative
6. Where did Xi Jinping study chemical engineering?
[A] Tsinghua University
7. What is China's Belt and Road Initiative?
[A] A global infrastructure development strategy
8. What is the goal of Xi Jinping's Made in China 2025 plan?
[B] To upgrade China's manufacturing industry
9. What is the name of the economic zone that Xi Jinping established in southern China?
[A] Guangdong-Hong Kong-Macau Greater Bay Area
10. Which country is China's largest trading partner?
[D] European Union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the main goal of Xi Jinping's political ideology?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was Xi Jinping's first job after graduation?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In what year did Xi Jinping become the General Secretary of the Communist Party of China?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was Xi Jinping's first position in the Communist Party of China?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Xi Jinping's signature economic policy?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Where did Xi Jinping study chemical engineering?</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China's Belt and Road Initiative?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the goal of Xi Jinping's Made in China 2025 plan?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is the name of the economic zone that Xi Jinping established in southern China?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Which country is China's largest trading partner?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