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Grains and vegetables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Fruits and nuts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Seeds and insects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 and crustaceans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Yellow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Grasslands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Open woodlands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Tundra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Broad and curved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Short and rounded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Long and pointed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Narrow and straight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Chirps and whistles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Caws and croaks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Clicks and clacks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Hoots and howls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Open cup nest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Platform nest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Cavity nest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Mound nest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Short and square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Long and forked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Broad and rounded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Narrow and pointed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Waterfowl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Gamebird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Songbird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Seabird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Thick and fluffy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Rough and scaly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Smooth and glossy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Soft and downy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the Northern Cardinal!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Northern Cardinal Quiz is a great way to learn more about this beautiful bird. It can help you identify the cardinal in your backyard, as well as learn more about its behavior and habitat. The quiz also provides an opportunity to learn about the different species of cardinals, their range, and the differences between male and female cardinals. Additionally, the quiz can help you understand the importance of protecting cardinals and their habitats. By taking the quiz, you can gain a better understanding of the cardinal and its place in the natural world. This knowledge can help you appreciate the beauty of the cardinal and its importance to the environment. Taking the Northern Cardinal Quiz is a great way to become more informed about this amazing bird.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diet does the Northern Cardinal eat?
[C] Seeds and insects
2. What color is the Northern Cardinal?
[A] Red
3. What type of habitat does the Northern Cardinal prefer?
[C] Open woodlands
4. What type of wings does the Northern Cardinal have?
[B] Short and rounded
5. What type of sound does the Northern Cardinal make?
[A] Chirps and whistles
6. What type of nest does the Northern Cardinal build?
[A] Open cup nest
7. What is the average lifespan of a Northern Cardinal?
[A] 2-3 years
8. What type of tail does the Northern Cardinal have?
[A] Short and square
9. What type of bird is the Northern Cardinal?
[C] Songbird
10. What type of feathers does the Northern Cardinal have?
[C] Smooth and glossy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diet does the Northern Cardinal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color is the Northern Cardinal?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type of habitat does the Northern Cardinal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type of wings does the Northern Cardinal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type of sound does the Northern Cardinal make?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type of nest does the Northern Cardinal build?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lifespan of a Northern Cardinal?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type of tail does the Northern Cardinal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type of bird is the Northern Cardinal?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type of feathers does the Northern Cardinal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