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7-8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3-4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1-2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5-6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500-600 pounds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300-400 pounds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50-60 pounds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100-200 pounds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Multiple fins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Glowing eyes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Long bill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Sharp teeth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Plankton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Seaweed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Small fish and squid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Jellyfish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Only in the Southern Ocean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Only in the Mediterranean Sea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Worldwide in tropical and temperate waters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Only in the Arctic Ocean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40-45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10-12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30-35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20-25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Open ocean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Freshwater rivers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Coral reefs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Polar regions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5-6 inches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1-2 inches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7-8 inches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3-4 inches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They become more aggressive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They become more social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They become more passive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They become more solitary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They are active predators that hunt during the day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They are herbivores that feed on seaweed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They are filter feeders that strain plankton from the water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They are scavengers that feed on dead animals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Albacore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Albacore is a type of tuna that is commonly found in the Pacific and Atlantic oceans. It is a highly migratory species that can travel long distances in search of food and suitable breeding grounds. Albacore is a popular fish for commercial and recreational fishing due to its firm, mild-flavored flesh. It is also a source of omega-3 fatty acids, which are essential for maintaining good health. Albacore populations are currently considered to be healthy, but there are concerns about overfishing and bycatch of other marine species. Sustainable fishing practices are important to ensure the long-term viability of albacore populations.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average length of an adult Albacore?
[B] 3-4 feet
2. What is the average weight of an adult Albacore?
[C] 50-60 pounds
3. What is the distinctive physical characteristic of Albacore?
[C] Long bill
4. What is the primary diet of Albacore?
[C] Small fish and squid
5. What is the distribution of Albacore?
[C] Worldwide in tropical and temperate waters
6. What is the average lifespan of an Albacore?
[D] 20-25 years
7. What is the habitat of Albacore?
[A] Open ocean
8. What is the size of Albacore at birth?
[B] 1-2 inches
9. What is the behavior of Albacore during spawning season?
[A] They become more aggressive
10. What is the feeding behavior of Albacore?
[A] They are active predators that hunt during the day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average length of an adult Albacore?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average weight of an adult Albacore?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distinctive physical characteristic of Albacore?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primary diet of Albacore?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distribution of Albacore?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average lifespan of an Albacore?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habitat of Albacore?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size of Albacore at birth?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behavior of Albacore during spawning season?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feeding behavior of Albacore?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