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Warner Bros Inc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Loony Tunes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Bugs Besties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Tune Squad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Kareem Abdul Jaffar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Allen Iverson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Magic Johnson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Michael Jordan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LeBron James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Stephen Curry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Magic Johnson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Michael Jordan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Al-G Besties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Goon Squad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Toughies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Bad Boys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Donald Duck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Daisy Duck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Uncle Scrooge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Daffy Duck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Space Jam: A New Legacy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For all Space Jam movie lovers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team does Bugs Bunny play for?
[D] Tune Squad
2. Who was the superstar Basketball player in the original Space Jam Movie from 1996
[D] Michael Jordan
3. Which Basketball super star features in the movie Space Jam: A New Legacy
[A] LeBron James
4. Name the other basket ball team in the movie
[B] Goon Squad
5. Name the Duck in the Bugs Bunny's team
[D] Daffy Duck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team does Bugs Bunny play for?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was the superstar Basketball player in the original Space Jam Movie from 1996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Basketball super star features in the movie Space Jam: A New Legacy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Name the other basket ball team in the movie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Name the Duck in the Bugs Bunny's team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