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Gazpacho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Tortilla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Churros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Pablo Picasso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Salvador Dali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 Velazquez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Francisco Goya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 Velazquez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Francisco Goya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Salvador Dali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Pablo Picasso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Pablo Picasso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Salvador Dali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Antoni Gaudi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 Velazquez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Atletico Madrid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FC Barcelona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Valencia CF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Real Madrid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Antoni Gaudi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Zaha Hadid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 Gehry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Santiago Calatrava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Flamenco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Bachata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Jose Carreras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Montserrat Caballe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Placido Domingo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de los Angeles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Barcelona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Madrid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Valencia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Seville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Fermin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Tomatina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Running of the Bulls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Feria de Abril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Spain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Spain is a country located in southwestern Europe, bordered by Portugal to the west, France to the northeast, and the Mediterranean Sea to the south and east. It has a rich history and culture, with influences from the Romans, Moors, and Catholic Church. Spain is known for its vibrant cities, such as Madrid and Barcelona, as well as its beautiful beaches and mountain ranges. The country is also famous for its cuisine, including paella, tapas, and sangria. Spain is a constitutional monarchy with a parliamentary system of government, and its official language is Spanish. It is the fourth largest economy in the Eurozone and a member of the European Union.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Spanish dish made with rice, saffron, and various meats and vegetables?
[B] Paella
2. Who painted 'The Persistence of Memory'?
[B] Salvador Dali
3. Who is the famous Spanish painter who created the artwork 'Guernica'?
[D] Pablo Picasso
4. Which famous Spanish architect designed the Sagrada Familia in Barcelona?
[C] Antoni Gaudi
5. What is the name of the famous Spanish football club based in Barcelona?
[B] FC Barcelona
6. Who designed the City of Arts and Sciences in Valencia?
[D] Santiago Calatrava
7. What is the famous Spanish dance that originated in Andalusia called?
[C] Flamenco
8. What is the name of the famous Spanish opera singer known as 'The King of the High Cs'?
[C] Placido Domingo
9. What is the capital city of Spain?
[B] Madrid
10. Which famous Spanish festival takes place in Pamplona every year?
[A] San Fermin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Spanish dish made with rice, saffron, and various meats and vegetables?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painted 'The Persistence of Memory'?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famous Spanish painter who created the artwork 'Guernica'?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famous Spanish architect designed the Sagrada Familia in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Spanish football club based in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designed the City of Arts and Sciences in Valencia?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Spanish dance that originated in Andalusia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Spanish opera singer known as 'The King of the High 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Spain?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famous Spanish festival takes place in Pamplona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