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Hawkeye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Sunflower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Lone Star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Sooner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Red-tailed Hawk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Scissor-tailed Flycatcher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American Robin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Bald 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Louvre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Smithsonian American Art Museum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National Cowboy &amp; Western Heritage Museum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Metropolitan Museum of 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Lilac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 Blanket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Sunflower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Lucas Gusher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Pump Jack No.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Spindletop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Derrick No.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Hollywood Sign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Golden Gate Bridge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Blue Whale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Statue of Liberty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Navajo Nation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Apache Nation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Cherokee Nation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Sioux Nation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Pinchot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Lincoln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Scott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Mesa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Oklahoma City Rockets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Oklahoma City Warriors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Oklahoma City Thunder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Oklahoma City Lakers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Oklahoma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Edmond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Tulsa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Oklahoma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Oklahoma is a state located in the south-central region of the United States. It is the 20th most populous state in the country and has a diverse economy that includes agriculture, energy, and aerospace industries. The state is known for its Native American history and culture, with over 39 federally recognized tribes residing in Oklahoma. The state's capital is Oklahoma City, which is also the largest city in the state. Other notable cities include Tulsa, Norman, and Lawton. Oklahoma is home to several universities, including the University of Oklahoma and Oklahoma State University. The state is also known for its natural beauty, with attractions such as the Wichita Mountains Wildlife Refuge and the Tallgrass Prairie Preserve.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nickname of Oklahoma?
[D] The Sooner State
2. What is the state bird of Oklahoma?
[B] Scissor-tailed Flycatcher
3. What is the name of the famous cowboy museum in Oklahoma City?
[C] National Cowboy &amp; Western Heritage Museum
4. What is the state flower of Oklahoma?
[C] Indian Blanket
5. What is the name of the famous oil well in Oklahoma?
[A] Lucas Gusher
6. What is the name of the famous Route 66 landmark in Oklahoma?
[C] The Blue Whale
7. What is the name of the famous Native American tribe in Oklahoma?
[C] Cherokee Nation
8. What is the highest point in Oklahoma?
[D] Black Mesa
9. What is the name of the NBA team in Oklahoma City?
[C] Oklahoma City Thunder
10. What is the capital city of Oklahoma?
[B] Oklahoma City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nickname of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state bird of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cowboy museum in Oklahoma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state flower of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oil well in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Route 66 landmark in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Native American tribe in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highest point in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NBA team in Oklahoma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capital city of Oklahoma?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