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Overfishing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Climate Change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Habitat Loss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Pollution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Freshwater rivers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 reefs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Deserts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Gills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Sharp teeth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 tail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Suction cups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 tail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Big eyes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Sharp teeth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Smooth 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50-100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100-200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200-300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0-50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chasing it down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scavenging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using a 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using a fishing rod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Social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Solitary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Herbivorous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Omnivorous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Critically Endangered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Vulnerable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Barracuda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barracuda is a predatory fish found in tropical and subtropical oceans worldwide. It is known for its long, slender body and sharp teeth, which it uses to hunt smaller fish and squid. Barracudas are typically found in shallow waters near coral reefs, but can also be found in deeper waters. They are a popular game fish for sport fishing enthusiasts, but can also be a danger to swimmers and divers due to their aggressive behavior. Barracudas are an important part of the ocean ecosystem, helping to control the populations of smaller fish and maintaining a healthy balance in the food chain.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main threat to Barracuda population?
[A] Overfishing
2. What is the habitat of barracudas?
[C] Coral reefs
3. What is the unique adaptation of barracudas that helps them catch prey?
[B] Sharp teeth
4. What is the color of a barracuda's skin?
[B] Silver
5. What is the main physical characteristic of a barracuda?
[C] Sharp teeth
6. What is the depth range of barracudas?
[D] 0-50 feet
7. In which ocean can barracudas be found?
[C] Atlantic Ocean
8. How does a barracuda catch its prey?
[A] By chasing it down
9. What is the feeding behavior of a barracuda?
[B] Solitary
10. What is the conservation status of Barracuda?
[C] Least Concern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main threat to Barracuda population?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habitat of barracudas?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unique adaptation of barracudas that helps them catch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color of a barracuda's skin?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main physical characteristic of a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depth range of barracudas?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ocean can barracudas be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a barracuda catch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feeding behavior of a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conservation status of Barracuda?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