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Decreased with increasing temperature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Depend only slightly on its temperature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Increases rapidly with increasing temperature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Is independent of its temperature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That is constant (i.e. is the same for all black bodies)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That is independent of its temperature but depend on other properties of the black body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That is inversely proportional to its temperature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That is proportional to its temperature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10 Years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76 Years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100 Years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200 Years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Infrared light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Radio waves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Microwaves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Ultraviolet light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emitter of a wave is moving away from the observer/reciever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observer/receiver of a wave is in motion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There is relative motion between the observer/receiver and the emitter of the wave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emitter of a wave is moving toward the observer/receiver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sun would look redder and radiate less power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sun would look bluer but radiate less power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sun would look redder and radiate more power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sun would look bluer and radiate more power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Trans-Neptunian object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Asteroid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Comet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Planet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It travels at a slower speed than c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Its wavelength is lower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Its frequency is lower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It travels at a faster speed than c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Discovery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American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Challenger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Eagle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Pleiades galaxy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Orion galaxy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Andromeda galaxy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Omnicron galaxy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Astronomy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Calling all astronomers to test their knowledge in this exciting game show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The amount of energy radiated by hot coal (which is a good approximation to a blackbody)
[C] Increases rapidly with increasing temperature
2. The intensity of light coming from a blackbody peak at a wavelength
[C] That is inversely proportional to its temperature
3. About how often does Halley's Comet return?
[B] 76 Years
4. Which of the following forms of light has a shorter wavelength (higher frequency) than visible light?
[D] Ultraviolet light
5. The Doppler effect occurs only when
[C] There is relative motion between the observer/receiver and the emitter of the wave
6. The sun's surface is a good approximation to a black body. Suppose the sun's temperature suddenly doubled. Which of the following statements would be true then?
[D] The sun would look bluer and radiate more power
7. If an object is in a highly eccentric orbit with a high tilt relative to the ecliptic and gets very close to the sun during its orbit, it is likely to be a
[C] Comet
8. The energy of a photon is higher if
[B] Its wavelength is lower
9. The Hubble Space Telescope was deployed on which Space Shuttle in 1990?
[A] Discovery
10. I am the galaxy closest in light years to the Milky Way Galaxy. Who am I?
[C] Andromeda galaxy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The amount of energy radiated by hot coal (which is a good approximation to a blackbody)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The intensity of light coming from a blackbody peak at a wavelength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About how often does Halley's Comet return?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Which of the following forms of light has a shorter wavelength (higher frequency) than visible light?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The Doppler effect occurs only when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The sun's surface is a good approximation to a black body. Suppose the sun's temperature suddenly doubled. Which of the following statements would be true then?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If an object is in a highly eccentric orbit with a high tilt relative to the ecliptic and gets very close to the sun during its orbit, it is likely to be a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The energy of a photon is higher if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The Hubble Space Telescope was deployed on which Space Shuttle in 1990?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I am the galaxy closest in light years to the Milky Way Galaxy. Who am I?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