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One-tenth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One-third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One-fiftieth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One-fifth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Nuclear fission (spitting atoms to form smaller atoms)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Radioactive decay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Nuclear meltdown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Nuclear fusion (fusing atoms together to form a larger atom)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Weather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Geothermal activity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Industrial activity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 vapor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Methane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Nitrogen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Carbon dioxide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Refrigeration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Heating and cooling rooms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Lights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Heating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Nuclear fission (splitting atoms to form smaller atoms)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Nuclear fusion (fusing atoms together to form a larger atom)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Hydropower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Geothermal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Energy in the USA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energy, both in our society and in Earth's climate system.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much of U.S. electricity is generated from nuclear power plants?
[D] One-fifth
2. How do nuclear power plants produce energy?
[A] Nuclear fission (spitting atoms to form smaller atoms)
3. The primary source of energy in Earth's climate system is:
[C] The sun
4. Which of the following gases does not trap heat?
[C] Nitrogen
5. Which uses the most energy in American homes each year?
[B] Heating and cooling rooms
6. How does the sun produce energy?
[C] Nuclear fusion (fusing atoms together to form a larger atom)
7. Today, which renewable energy source provides the U.S. with the most energy?
[A] Hydropower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much of U.S. electricity is generated from nuclear power plants?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 nuclear power plants produce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primary source of energy in Earth's climate system is: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gases does not trap heat?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uses the most energy in American homes each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the sun produce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Today, which renewable energy source provides the U.S. with the most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