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Mr. Hill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Mr. Brown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Mr. Johnson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Mr. Smith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Outstanding Supporting Actress in a Comedy Series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Outstanding Directing for a Drama Series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Outstanding Writing for a Comedy Series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Outstanding Drama Series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Janine Teagues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Ava Coleman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Melissa Schemmenti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Barbara Howard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Tyler James Williams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Barbara Howard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Quinta Brunson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Ava Coleman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Jacob Hill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Avery Smith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Ava Coleman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Barbara Howard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New York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San Francisco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Chicago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Philadelphia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Janelle James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Tyler James Williams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Sheryl Lee Ralph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Lisa Ann Walter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Abbott Elementary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Abbott Elementary Game Show is based upon the award winning show Abbott Elementary created by Quinta Brunson where a documentary crew is recording the lives of teachers working in underfunded and mismanaged schools.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school janitor on Abbott Elementary?
[C] Mr. Johnson
2. What Emmy did Quinta Brunson receive for this show in 2022
[C] Outstanding Writing for a Comedy Series
3. What is the name of the principal on Abbott Elementary?
[B] Ava Coleman
4. Who is the Creator and star of Abbott Elementary
[C] Quinta Brunson
5. What is the name of the kindergarten teacher on Abbott Elementary?
[D] Barbara Howard
6. Where is Abbott Elementary located?
[D] Philadelphia
7. Who won the Emmy for the Outstanding Supporting Actress in a Comedy Series for this show in 2022
[C] Sheryl Lee Ralph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school janitor on Abbott Elementary?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Emmy did Quinta Brunson receive for this show in 2022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principal on Abbott Elementary?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is the Creator and star of Abbott Elementary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kindergarten teacher on Abbott Elementary?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Where is Abbott Elementary located?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won the Emmy for the Outstanding Supporting Actress in a Comedy Series for this show in 2022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