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Thought &amp; Memory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War &amp; Learning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Sleeping &amp; Waking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Power &amp; Peace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Vulcan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Janus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Cursed to roll a boulder up a hill for eternity.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Tied to a boulder for eternity, being pecked by birds.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fell a tree that regenerated after every axe swing.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Standing in a lake filled with water he could not drink.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Apollo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Artemis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Aphrodite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Athena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Vanuatu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Zealand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Fiji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Hawaii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Athena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Hestia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Aphrodite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Wild dog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Spider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Monkey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Crocodile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Horse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Tiger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Dragon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Lion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Dysnomia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Enkidu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Enkimdu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Enlil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Mythology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Mythology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Norse god Odin has two pet crows named "Huginn" and "Muninn".  What do their names mean?
[A] Thought &amp; Memory
2. Which of these Roman gods doesn't have a counterpart in Greek mythology?
[B] Janus
3. What was the punishment for Sysiphus's craftiness?
[A] Cursed to roll a boulder up a hill for eternity.
4. Which Greek &amp; Roman god was known as the god of music, truth and prophecy, healing, the sun and light, plague, poetry, and more?
[A] Apollo
5. The Maori hold that which island nation was founded by Kupe, who discovered it under a long white cloud?
[B] New Zealand
6. In most traditions, who was the wife of Zeus?
[D] Hera
7. In African mythology, Anansi is a trickster and storyteller who takes the shape of which animal?
[B] Spider
8. The Hippogriff, not to be confused with the Griffon, is a magical creature with the front half of an eagle, and the back half of what?
[A] A Horse
9. This Greek goddess's name was chosen for the dwarf planet responsible for discord on Pluto's classification amongst astronomers.
[D] Eris
10. Which of the following Mesopotamian mythological figures was NOT a deity?
[A] Enkidu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Norse god Odin has two pet crows named "Huginn" and "Muninn".  What do their names mean?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Roman gods doesn't have a counterpart in Greek mythology?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punishment for Sysiphus's craftiness?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Greek &amp; Roman god was known as the god of music, truth and prophecy, healing, the sun and light, plague, poetry, and more?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Maori hold that which island nation was founded by Kupe, who discovered it under a long white cloud?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most traditions, who was the wife of Zeus?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African mythology, Anansi is a trickster and storyteller who takes the shape of which animal?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Hippogriff, not to be confused with the Griffon, is a magical creature with the front half of an eagle, and the back half of what?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This Greek goddess's name was chosen for the dwarf planet responsible for discord on Pluto's classification amongst astronomers.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 following Mesopotamian mythological figures was NOT a deity?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