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Santiago de Cuba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Cienfuegos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Camagüey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Havana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Mojito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Margarita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Daiquiri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Piña colada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Partagas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Romeo y Julieta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Cohiba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Montecristo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British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Cuban peso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85.3%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Ballet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Flamenco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Camilo Cienfuegos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Fidel Castro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Raul Castro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 Guevara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Baseball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Basketball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Volleyball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Sierra del Escambray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Sierra Maestra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Sierra Cristal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Pico Turquino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English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Cuban Culture and History: Test Your Knowledge with this Fun Quiz on the Vibrant Island Nation!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Cuba is a Caribbean island nation located south of Florida and east of Mexico. It is the largest island in the Caribbean and has a population of over 11 million people. The country has a rich history and culture, with influences from Spain, Africa, and indigenous peoples. Cuba is known for its music, dance, and art, as well as its famous cigars and rum. The country has a socialist government and economy, with a focus on healthcare, education, and social welfare programs. Despite economic challenges and political tensions with the United States, Cuba remains a popular tourist destination for its beautiful beaches, vibrant cities, and unique culture.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city of Cuba?
[D] Havana
2. What is the name of the famous Cuban cocktail?
[A] Mojito
3. What is the name of the famous Cuban cigar brand?
[C] Cohiba
4. What is the currency of Cuba?
[D] Cuban peso
5. What is the literacy rate in Cuba?
[D] 99.8%
6. What is the name of the famous Cuban dance style?
[C] Salsa
7. Who was the leader of the Cuban Revolution?
[B] Fidel Castro
8. What is the most popular sport in Cuba?
[B] Baseball
9. What is the highest mountain in Cuba?
[D] Pico Turquino
10. What is the official language of Cuba?
[B] Spanish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city of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Cuban cocktail?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Cuban cigar brand?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currency of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literacy rate in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Cuban dance style?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leader of the Cuban Revolution?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most popular sport in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mountain in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official language of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